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7" r:id="rId5"/>
    <p:sldId id="299" r:id="rId6"/>
    <p:sldId id="266" r:id="rId7"/>
    <p:sldId id="277" r:id="rId8"/>
    <p:sldId id="301" r:id="rId9"/>
  </p:sldIdLst>
  <p:sldSz cx="12192000" cy="6858000"/>
  <p:notesSz cx="6858000" cy="9144000"/>
  <p:defaultText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67" d="100"/>
          <a:sy n="67" d="100"/>
        </p:scale>
        <p:origin x="4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D99A7-9085-45F8-861A-5D0A895F6969}" type="datetimeFigureOut">
              <a:rPr lang="en-ZM" smtClean="0"/>
              <a:t>02/21/2021</a:t>
            </a:fld>
            <a:endParaRPr lang="en-Z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A31C0-0FB3-4371-8113-303F8765A5B5}" type="slidenum">
              <a:rPr lang="en-ZM" smtClean="0"/>
              <a:t>‹#›</a:t>
            </a:fld>
            <a:endParaRPr lang="en-ZM"/>
          </a:p>
        </p:txBody>
      </p:sp>
    </p:spTree>
    <p:extLst>
      <p:ext uri="{BB962C8B-B14F-4D97-AF65-F5344CB8AC3E}">
        <p14:creationId xmlns:p14="http://schemas.microsoft.com/office/powerpoint/2010/main" val="375495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da9679ea7_1_12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da9679ea7_1_12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da0316d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da0316d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5da9679ea7_1_1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5da9679ea7_1_1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da0316d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da0316d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38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5da9679ea7_1_11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5da9679ea7_1_11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6C8E-AD17-40C3-BF2F-1F799E54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M"/>
          </a:p>
        </p:txBody>
      </p:sp>
      <p:sp>
        <p:nvSpPr>
          <p:cNvPr id="3" name="Subtitle 2">
            <a:extLst>
              <a:ext uri="{FF2B5EF4-FFF2-40B4-BE49-F238E27FC236}">
                <a16:creationId xmlns:a16="http://schemas.microsoft.com/office/drawing/2014/main" id="{E1DEBF2C-7E3E-4A55-8ED5-C565A41B2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M"/>
          </a:p>
        </p:txBody>
      </p:sp>
      <p:sp>
        <p:nvSpPr>
          <p:cNvPr id="4" name="Date Placeholder 3">
            <a:extLst>
              <a:ext uri="{FF2B5EF4-FFF2-40B4-BE49-F238E27FC236}">
                <a16:creationId xmlns:a16="http://schemas.microsoft.com/office/drawing/2014/main" id="{DC6770AD-6D44-4B3B-9B7D-DF9E0C20F64F}"/>
              </a:ext>
            </a:extLst>
          </p:cNvPr>
          <p:cNvSpPr>
            <a:spLocks noGrp="1"/>
          </p:cNvSpPr>
          <p:nvPr>
            <p:ph type="dt" sz="half" idx="10"/>
          </p:nvPr>
        </p:nvSpPr>
        <p:spPr/>
        <p:txBody>
          <a:bodyPr/>
          <a:lstStyle/>
          <a:p>
            <a:fld id="{0F936257-D8C1-4F45-B0CF-48A9E0C8FC66}" type="datetimeFigureOut">
              <a:rPr lang="en-ZM" smtClean="0"/>
              <a:t>02/21/2021</a:t>
            </a:fld>
            <a:endParaRPr lang="en-ZM"/>
          </a:p>
        </p:txBody>
      </p:sp>
      <p:sp>
        <p:nvSpPr>
          <p:cNvPr id="5" name="Footer Placeholder 4">
            <a:extLst>
              <a:ext uri="{FF2B5EF4-FFF2-40B4-BE49-F238E27FC236}">
                <a16:creationId xmlns:a16="http://schemas.microsoft.com/office/drawing/2014/main" id="{5E70909D-2BA6-48DC-A645-F2FAECFB292F}"/>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D4811B28-AB96-42A7-B6F3-52BE5B6AF685}"/>
              </a:ext>
            </a:extLst>
          </p:cNvPr>
          <p:cNvSpPr>
            <a:spLocks noGrp="1"/>
          </p:cNvSpPr>
          <p:nvPr>
            <p:ph type="sldNum" sz="quarter" idx="12"/>
          </p:nvPr>
        </p:nvSpPr>
        <p:spPr/>
        <p:txBody>
          <a:bodyPr/>
          <a:lstStyle/>
          <a:p>
            <a:fld id="{9A8671C0-4314-4DE4-B8AB-0CD673B8A20C}" type="slidenum">
              <a:rPr lang="en-ZM" smtClean="0"/>
              <a:t>‹#›</a:t>
            </a:fld>
            <a:endParaRPr lang="en-ZM"/>
          </a:p>
        </p:txBody>
      </p:sp>
    </p:spTree>
    <p:extLst>
      <p:ext uri="{BB962C8B-B14F-4D97-AF65-F5344CB8AC3E}">
        <p14:creationId xmlns:p14="http://schemas.microsoft.com/office/powerpoint/2010/main" val="230920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7F6C-62BE-4624-9DD6-77B63503A8A1}"/>
              </a:ext>
            </a:extLst>
          </p:cNvPr>
          <p:cNvSpPr>
            <a:spLocks noGrp="1"/>
          </p:cNvSpPr>
          <p:nvPr>
            <p:ph type="title"/>
          </p:nvPr>
        </p:nvSpPr>
        <p:spPr/>
        <p:txBody>
          <a:bodyPr/>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699FB40C-D6AE-4AD8-9756-E6970DE1C3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14807152-5C34-4589-ACEA-4E470548C737}"/>
              </a:ext>
            </a:extLst>
          </p:cNvPr>
          <p:cNvSpPr>
            <a:spLocks noGrp="1"/>
          </p:cNvSpPr>
          <p:nvPr>
            <p:ph type="dt" sz="half" idx="10"/>
          </p:nvPr>
        </p:nvSpPr>
        <p:spPr/>
        <p:txBody>
          <a:bodyPr/>
          <a:lstStyle/>
          <a:p>
            <a:fld id="{0F936257-D8C1-4F45-B0CF-48A9E0C8FC66}" type="datetimeFigureOut">
              <a:rPr lang="en-ZM" smtClean="0"/>
              <a:t>02/21/2021</a:t>
            </a:fld>
            <a:endParaRPr lang="en-ZM"/>
          </a:p>
        </p:txBody>
      </p:sp>
      <p:sp>
        <p:nvSpPr>
          <p:cNvPr id="5" name="Footer Placeholder 4">
            <a:extLst>
              <a:ext uri="{FF2B5EF4-FFF2-40B4-BE49-F238E27FC236}">
                <a16:creationId xmlns:a16="http://schemas.microsoft.com/office/drawing/2014/main" id="{15AF7B79-863C-4780-9C52-C2FE1F41B07D}"/>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083AE315-AA42-43FB-AC57-8486FDD1FD2A}"/>
              </a:ext>
            </a:extLst>
          </p:cNvPr>
          <p:cNvSpPr>
            <a:spLocks noGrp="1"/>
          </p:cNvSpPr>
          <p:nvPr>
            <p:ph type="sldNum" sz="quarter" idx="12"/>
          </p:nvPr>
        </p:nvSpPr>
        <p:spPr/>
        <p:txBody>
          <a:bodyPr/>
          <a:lstStyle/>
          <a:p>
            <a:fld id="{9A8671C0-4314-4DE4-B8AB-0CD673B8A20C}" type="slidenum">
              <a:rPr lang="en-ZM" smtClean="0"/>
              <a:t>‹#›</a:t>
            </a:fld>
            <a:endParaRPr lang="en-ZM"/>
          </a:p>
        </p:txBody>
      </p:sp>
    </p:spTree>
    <p:extLst>
      <p:ext uri="{BB962C8B-B14F-4D97-AF65-F5344CB8AC3E}">
        <p14:creationId xmlns:p14="http://schemas.microsoft.com/office/powerpoint/2010/main" val="394396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EAEEC3-7DDC-4724-8EB0-884E754437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0960F122-EE4A-4450-8799-1B83A951A5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1DFC40DC-CDB4-4A8A-B51C-1CC6BA35CCEB}"/>
              </a:ext>
            </a:extLst>
          </p:cNvPr>
          <p:cNvSpPr>
            <a:spLocks noGrp="1"/>
          </p:cNvSpPr>
          <p:nvPr>
            <p:ph type="dt" sz="half" idx="10"/>
          </p:nvPr>
        </p:nvSpPr>
        <p:spPr/>
        <p:txBody>
          <a:bodyPr/>
          <a:lstStyle/>
          <a:p>
            <a:fld id="{0F936257-D8C1-4F45-B0CF-48A9E0C8FC66}" type="datetimeFigureOut">
              <a:rPr lang="en-ZM" smtClean="0"/>
              <a:t>02/21/2021</a:t>
            </a:fld>
            <a:endParaRPr lang="en-ZM"/>
          </a:p>
        </p:txBody>
      </p:sp>
      <p:sp>
        <p:nvSpPr>
          <p:cNvPr id="5" name="Footer Placeholder 4">
            <a:extLst>
              <a:ext uri="{FF2B5EF4-FFF2-40B4-BE49-F238E27FC236}">
                <a16:creationId xmlns:a16="http://schemas.microsoft.com/office/drawing/2014/main" id="{DD3F1ED2-ABEE-450B-BB69-D69D9BA47411}"/>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7383C3E3-460B-4457-98CC-5BE22C2EFE99}"/>
              </a:ext>
            </a:extLst>
          </p:cNvPr>
          <p:cNvSpPr>
            <a:spLocks noGrp="1"/>
          </p:cNvSpPr>
          <p:nvPr>
            <p:ph type="sldNum" sz="quarter" idx="12"/>
          </p:nvPr>
        </p:nvSpPr>
        <p:spPr/>
        <p:txBody>
          <a:bodyPr/>
          <a:lstStyle/>
          <a:p>
            <a:fld id="{9A8671C0-4314-4DE4-B8AB-0CD673B8A20C}" type="slidenum">
              <a:rPr lang="en-ZM" smtClean="0"/>
              <a:t>‹#›</a:t>
            </a:fld>
            <a:endParaRPr lang="en-ZM"/>
          </a:p>
        </p:txBody>
      </p:sp>
    </p:spTree>
    <p:extLst>
      <p:ext uri="{BB962C8B-B14F-4D97-AF65-F5344CB8AC3E}">
        <p14:creationId xmlns:p14="http://schemas.microsoft.com/office/powerpoint/2010/main" val="17977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flipH="1">
            <a:off x="8101596" y="1620737"/>
            <a:ext cx="40904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3200">
                <a:solidFill>
                  <a:schemeClr val="accent1"/>
                </a:solidFill>
              </a:defRPr>
            </a:lvl1pPr>
            <a:lvl2pPr lvl="1" rtl="0">
              <a:spcBef>
                <a:spcPts val="0"/>
              </a:spcBef>
              <a:spcAft>
                <a:spcPts val="0"/>
              </a:spcAft>
              <a:buClr>
                <a:schemeClr val="accent1"/>
              </a:buClr>
              <a:buSzPts val="2400"/>
              <a:buNone/>
              <a:defRPr sz="3200">
                <a:solidFill>
                  <a:schemeClr val="accent1"/>
                </a:solidFill>
              </a:defRPr>
            </a:lvl2pPr>
            <a:lvl3pPr lvl="2" rtl="0">
              <a:spcBef>
                <a:spcPts val="0"/>
              </a:spcBef>
              <a:spcAft>
                <a:spcPts val="0"/>
              </a:spcAft>
              <a:buClr>
                <a:schemeClr val="accent1"/>
              </a:buClr>
              <a:buSzPts val="2400"/>
              <a:buNone/>
              <a:defRPr sz="3200">
                <a:solidFill>
                  <a:schemeClr val="accent1"/>
                </a:solidFill>
              </a:defRPr>
            </a:lvl3pPr>
            <a:lvl4pPr lvl="3" rtl="0">
              <a:spcBef>
                <a:spcPts val="0"/>
              </a:spcBef>
              <a:spcAft>
                <a:spcPts val="0"/>
              </a:spcAft>
              <a:buClr>
                <a:schemeClr val="accent1"/>
              </a:buClr>
              <a:buSzPts val="2400"/>
              <a:buNone/>
              <a:defRPr sz="3200">
                <a:solidFill>
                  <a:schemeClr val="accent1"/>
                </a:solidFill>
              </a:defRPr>
            </a:lvl4pPr>
            <a:lvl5pPr lvl="4" rtl="0">
              <a:spcBef>
                <a:spcPts val="0"/>
              </a:spcBef>
              <a:spcAft>
                <a:spcPts val="0"/>
              </a:spcAft>
              <a:buClr>
                <a:schemeClr val="accent1"/>
              </a:buClr>
              <a:buSzPts val="2400"/>
              <a:buNone/>
              <a:defRPr sz="3200">
                <a:solidFill>
                  <a:schemeClr val="accent1"/>
                </a:solidFill>
              </a:defRPr>
            </a:lvl5pPr>
            <a:lvl6pPr lvl="5" rtl="0">
              <a:spcBef>
                <a:spcPts val="0"/>
              </a:spcBef>
              <a:spcAft>
                <a:spcPts val="0"/>
              </a:spcAft>
              <a:buClr>
                <a:schemeClr val="accent1"/>
              </a:buClr>
              <a:buSzPts val="2400"/>
              <a:buNone/>
              <a:defRPr sz="3200">
                <a:solidFill>
                  <a:schemeClr val="accent1"/>
                </a:solidFill>
              </a:defRPr>
            </a:lvl6pPr>
            <a:lvl7pPr lvl="6" rtl="0">
              <a:spcBef>
                <a:spcPts val="0"/>
              </a:spcBef>
              <a:spcAft>
                <a:spcPts val="0"/>
              </a:spcAft>
              <a:buClr>
                <a:schemeClr val="accent1"/>
              </a:buClr>
              <a:buSzPts val="2400"/>
              <a:buNone/>
              <a:defRPr sz="3200">
                <a:solidFill>
                  <a:schemeClr val="accent1"/>
                </a:solidFill>
              </a:defRPr>
            </a:lvl7pPr>
            <a:lvl8pPr lvl="7" rtl="0">
              <a:spcBef>
                <a:spcPts val="0"/>
              </a:spcBef>
              <a:spcAft>
                <a:spcPts val="0"/>
              </a:spcAft>
              <a:buClr>
                <a:schemeClr val="accent1"/>
              </a:buClr>
              <a:buSzPts val="2400"/>
              <a:buNone/>
              <a:defRPr sz="3200">
                <a:solidFill>
                  <a:schemeClr val="accent1"/>
                </a:solidFill>
              </a:defRPr>
            </a:lvl8pPr>
            <a:lvl9pPr lvl="8" rtl="0">
              <a:spcBef>
                <a:spcPts val="0"/>
              </a:spcBef>
              <a:spcAft>
                <a:spcPts val="0"/>
              </a:spcAft>
              <a:buClr>
                <a:schemeClr val="accent1"/>
              </a:buClr>
              <a:buSzPts val="2400"/>
              <a:buNone/>
              <a:defRPr sz="3200">
                <a:solidFill>
                  <a:schemeClr val="accent1"/>
                </a:solidFill>
              </a:defRPr>
            </a:lvl9pPr>
          </a:lstStyle>
          <a:p>
            <a:endParaRPr/>
          </a:p>
        </p:txBody>
      </p:sp>
      <p:sp>
        <p:nvSpPr>
          <p:cNvPr id="17" name="Google Shape;17;p3"/>
          <p:cNvSpPr txBox="1">
            <a:spLocks noGrp="1"/>
          </p:cNvSpPr>
          <p:nvPr>
            <p:ph type="ctrTitle" idx="2"/>
          </p:nvPr>
        </p:nvSpPr>
        <p:spPr>
          <a:xfrm flipH="1">
            <a:off x="8101596" y="3077171"/>
            <a:ext cx="40904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3200">
                <a:solidFill>
                  <a:schemeClr val="accent1"/>
                </a:solidFill>
              </a:defRPr>
            </a:lvl1pPr>
            <a:lvl2pPr lvl="1" rtl="0">
              <a:spcBef>
                <a:spcPts val="0"/>
              </a:spcBef>
              <a:spcAft>
                <a:spcPts val="0"/>
              </a:spcAft>
              <a:buClr>
                <a:schemeClr val="accent1"/>
              </a:buClr>
              <a:buSzPts val="2400"/>
              <a:buNone/>
              <a:defRPr sz="3200">
                <a:solidFill>
                  <a:schemeClr val="accent1"/>
                </a:solidFill>
              </a:defRPr>
            </a:lvl2pPr>
            <a:lvl3pPr lvl="2" rtl="0">
              <a:spcBef>
                <a:spcPts val="0"/>
              </a:spcBef>
              <a:spcAft>
                <a:spcPts val="0"/>
              </a:spcAft>
              <a:buClr>
                <a:schemeClr val="accent1"/>
              </a:buClr>
              <a:buSzPts val="2400"/>
              <a:buNone/>
              <a:defRPr sz="3200">
                <a:solidFill>
                  <a:schemeClr val="accent1"/>
                </a:solidFill>
              </a:defRPr>
            </a:lvl3pPr>
            <a:lvl4pPr lvl="3" rtl="0">
              <a:spcBef>
                <a:spcPts val="0"/>
              </a:spcBef>
              <a:spcAft>
                <a:spcPts val="0"/>
              </a:spcAft>
              <a:buClr>
                <a:schemeClr val="accent1"/>
              </a:buClr>
              <a:buSzPts val="2400"/>
              <a:buNone/>
              <a:defRPr sz="3200">
                <a:solidFill>
                  <a:schemeClr val="accent1"/>
                </a:solidFill>
              </a:defRPr>
            </a:lvl4pPr>
            <a:lvl5pPr lvl="4" rtl="0">
              <a:spcBef>
                <a:spcPts val="0"/>
              </a:spcBef>
              <a:spcAft>
                <a:spcPts val="0"/>
              </a:spcAft>
              <a:buClr>
                <a:schemeClr val="accent1"/>
              </a:buClr>
              <a:buSzPts val="2400"/>
              <a:buNone/>
              <a:defRPr sz="3200">
                <a:solidFill>
                  <a:schemeClr val="accent1"/>
                </a:solidFill>
              </a:defRPr>
            </a:lvl5pPr>
            <a:lvl6pPr lvl="5" rtl="0">
              <a:spcBef>
                <a:spcPts val="0"/>
              </a:spcBef>
              <a:spcAft>
                <a:spcPts val="0"/>
              </a:spcAft>
              <a:buClr>
                <a:schemeClr val="accent1"/>
              </a:buClr>
              <a:buSzPts val="2400"/>
              <a:buNone/>
              <a:defRPr sz="3200">
                <a:solidFill>
                  <a:schemeClr val="accent1"/>
                </a:solidFill>
              </a:defRPr>
            </a:lvl6pPr>
            <a:lvl7pPr lvl="6" rtl="0">
              <a:spcBef>
                <a:spcPts val="0"/>
              </a:spcBef>
              <a:spcAft>
                <a:spcPts val="0"/>
              </a:spcAft>
              <a:buClr>
                <a:schemeClr val="accent1"/>
              </a:buClr>
              <a:buSzPts val="2400"/>
              <a:buNone/>
              <a:defRPr sz="3200">
                <a:solidFill>
                  <a:schemeClr val="accent1"/>
                </a:solidFill>
              </a:defRPr>
            </a:lvl7pPr>
            <a:lvl8pPr lvl="7" rtl="0">
              <a:spcBef>
                <a:spcPts val="0"/>
              </a:spcBef>
              <a:spcAft>
                <a:spcPts val="0"/>
              </a:spcAft>
              <a:buClr>
                <a:schemeClr val="accent1"/>
              </a:buClr>
              <a:buSzPts val="2400"/>
              <a:buNone/>
              <a:defRPr sz="3200">
                <a:solidFill>
                  <a:schemeClr val="accent1"/>
                </a:solidFill>
              </a:defRPr>
            </a:lvl8pPr>
            <a:lvl9pPr lvl="8" rtl="0">
              <a:spcBef>
                <a:spcPts val="0"/>
              </a:spcBef>
              <a:spcAft>
                <a:spcPts val="0"/>
              </a:spcAft>
              <a:buClr>
                <a:schemeClr val="accent1"/>
              </a:buClr>
              <a:buSzPts val="2400"/>
              <a:buNone/>
              <a:defRPr sz="3200">
                <a:solidFill>
                  <a:schemeClr val="accent1"/>
                </a:solidFill>
              </a:defRPr>
            </a:lvl9pPr>
          </a:lstStyle>
          <a:p>
            <a:endParaRPr/>
          </a:p>
        </p:txBody>
      </p:sp>
      <p:sp>
        <p:nvSpPr>
          <p:cNvPr id="18" name="Google Shape;18;p3"/>
          <p:cNvSpPr txBox="1">
            <a:spLocks noGrp="1"/>
          </p:cNvSpPr>
          <p:nvPr>
            <p:ph type="ctrTitle" idx="3"/>
          </p:nvPr>
        </p:nvSpPr>
        <p:spPr>
          <a:xfrm flipH="1">
            <a:off x="8101596" y="4533604"/>
            <a:ext cx="40904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3200">
                <a:solidFill>
                  <a:schemeClr val="accent1"/>
                </a:solidFill>
              </a:defRPr>
            </a:lvl1pPr>
            <a:lvl2pPr lvl="1" rtl="0">
              <a:spcBef>
                <a:spcPts val="0"/>
              </a:spcBef>
              <a:spcAft>
                <a:spcPts val="0"/>
              </a:spcAft>
              <a:buClr>
                <a:schemeClr val="accent1"/>
              </a:buClr>
              <a:buSzPts val="2400"/>
              <a:buNone/>
              <a:defRPr sz="3200">
                <a:solidFill>
                  <a:schemeClr val="accent1"/>
                </a:solidFill>
              </a:defRPr>
            </a:lvl2pPr>
            <a:lvl3pPr lvl="2" rtl="0">
              <a:spcBef>
                <a:spcPts val="0"/>
              </a:spcBef>
              <a:spcAft>
                <a:spcPts val="0"/>
              </a:spcAft>
              <a:buClr>
                <a:schemeClr val="accent1"/>
              </a:buClr>
              <a:buSzPts val="2400"/>
              <a:buNone/>
              <a:defRPr sz="3200">
                <a:solidFill>
                  <a:schemeClr val="accent1"/>
                </a:solidFill>
              </a:defRPr>
            </a:lvl3pPr>
            <a:lvl4pPr lvl="3" rtl="0">
              <a:spcBef>
                <a:spcPts val="0"/>
              </a:spcBef>
              <a:spcAft>
                <a:spcPts val="0"/>
              </a:spcAft>
              <a:buClr>
                <a:schemeClr val="accent1"/>
              </a:buClr>
              <a:buSzPts val="2400"/>
              <a:buNone/>
              <a:defRPr sz="3200">
                <a:solidFill>
                  <a:schemeClr val="accent1"/>
                </a:solidFill>
              </a:defRPr>
            </a:lvl4pPr>
            <a:lvl5pPr lvl="4" rtl="0">
              <a:spcBef>
                <a:spcPts val="0"/>
              </a:spcBef>
              <a:spcAft>
                <a:spcPts val="0"/>
              </a:spcAft>
              <a:buClr>
                <a:schemeClr val="accent1"/>
              </a:buClr>
              <a:buSzPts val="2400"/>
              <a:buNone/>
              <a:defRPr sz="3200">
                <a:solidFill>
                  <a:schemeClr val="accent1"/>
                </a:solidFill>
              </a:defRPr>
            </a:lvl5pPr>
            <a:lvl6pPr lvl="5" rtl="0">
              <a:spcBef>
                <a:spcPts val="0"/>
              </a:spcBef>
              <a:spcAft>
                <a:spcPts val="0"/>
              </a:spcAft>
              <a:buClr>
                <a:schemeClr val="accent1"/>
              </a:buClr>
              <a:buSzPts val="2400"/>
              <a:buNone/>
              <a:defRPr sz="3200">
                <a:solidFill>
                  <a:schemeClr val="accent1"/>
                </a:solidFill>
              </a:defRPr>
            </a:lvl6pPr>
            <a:lvl7pPr lvl="6" rtl="0">
              <a:spcBef>
                <a:spcPts val="0"/>
              </a:spcBef>
              <a:spcAft>
                <a:spcPts val="0"/>
              </a:spcAft>
              <a:buClr>
                <a:schemeClr val="accent1"/>
              </a:buClr>
              <a:buSzPts val="2400"/>
              <a:buNone/>
              <a:defRPr sz="3200">
                <a:solidFill>
                  <a:schemeClr val="accent1"/>
                </a:solidFill>
              </a:defRPr>
            </a:lvl7pPr>
            <a:lvl8pPr lvl="7" rtl="0">
              <a:spcBef>
                <a:spcPts val="0"/>
              </a:spcBef>
              <a:spcAft>
                <a:spcPts val="0"/>
              </a:spcAft>
              <a:buClr>
                <a:schemeClr val="accent1"/>
              </a:buClr>
              <a:buSzPts val="2400"/>
              <a:buNone/>
              <a:defRPr sz="3200">
                <a:solidFill>
                  <a:schemeClr val="accent1"/>
                </a:solidFill>
              </a:defRPr>
            </a:lvl8pPr>
            <a:lvl9pPr lvl="8" rtl="0">
              <a:spcBef>
                <a:spcPts val="0"/>
              </a:spcBef>
              <a:spcAft>
                <a:spcPts val="0"/>
              </a:spcAft>
              <a:buClr>
                <a:schemeClr val="accent1"/>
              </a:buClr>
              <a:buSzPts val="2400"/>
              <a:buNone/>
              <a:defRPr sz="3200">
                <a:solidFill>
                  <a:schemeClr val="accent1"/>
                </a:solidFill>
              </a:defRPr>
            </a:lvl9pPr>
          </a:lstStyle>
          <a:p>
            <a:endParaRPr/>
          </a:p>
        </p:txBody>
      </p:sp>
      <p:sp>
        <p:nvSpPr>
          <p:cNvPr id="19" name="Google Shape;19;p3"/>
          <p:cNvSpPr txBox="1">
            <a:spLocks noGrp="1"/>
          </p:cNvSpPr>
          <p:nvPr>
            <p:ph type="ctrTitle" idx="4"/>
          </p:nvPr>
        </p:nvSpPr>
        <p:spPr>
          <a:xfrm>
            <a:off x="0" y="4533604"/>
            <a:ext cx="3998800" cy="770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2400"/>
              <a:buNone/>
              <a:defRPr sz="3200">
                <a:solidFill>
                  <a:schemeClr val="accent1"/>
                </a:solidFill>
              </a:defRPr>
            </a:lvl1pPr>
            <a:lvl2pPr lvl="1" algn="r" rtl="0">
              <a:spcBef>
                <a:spcPts val="0"/>
              </a:spcBef>
              <a:spcAft>
                <a:spcPts val="0"/>
              </a:spcAft>
              <a:buClr>
                <a:schemeClr val="accent1"/>
              </a:buClr>
              <a:buSzPts val="2400"/>
              <a:buNone/>
              <a:defRPr sz="3200">
                <a:solidFill>
                  <a:schemeClr val="accent1"/>
                </a:solidFill>
              </a:defRPr>
            </a:lvl2pPr>
            <a:lvl3pPr lvl="2" algn="r" rtl="0">
              <a:spcBef>
                <a:spcPts val="0"/>
              </a:spcBef>
              <a:spcAft>
                <a:spcPts val="0"/>
              </a:spcAft>
              <a:buClr>
                <a:schemeClr val="accent1"/>
              </a:buClr>
              <a:buSzPts val="2400"/>
              <a:buNone/>
              <a:defRPr sz="3200">
                <a:solidFill>
                  <a:schemeClr val="accent1"/>
                </a:solidFill>
              </a:defRPr>
            </a:lvl3pPr>
            <a:lvl4pPr lvl="3" algn="r" rtl="0">
              <a:spcBef>
                <a:spcPts val="0"/>
              </a:spcBef>
              <a:spcAft>
                <a:spcPts val="0"/>
              </a:spcAft>
              <a:buClr>
                <a:schemeClr val="accent1"/>
              </a:buClr>
              <a:buSzPts val="2400"/>
              <a:buNone/>
              <a:defRPr sz="3200">
                <a:solidFill>
                  <a:schemeClr val="accent1"/>
                </a:solidFill>
              </a:defRPr>
            </a:lvl4pPr>
            <a:lvl5pPr lvl="4" algn="r" rtl="0">
              <a:spcBef>
                <a:spcPts val="0"/>
              </a:spcBef>
              <a:spcAft>
                <a:spcPts val="0"/>
              </a:spcAft>
              <a:buClr>
                <a:schemeClr val="accent1"/>
              </a:buClr>
              <a:buSzPts val="2400"/>
              <a:buNone/>
              <a:defRPr sz="3200">
                <a:solidFill>
                  <a:schemeClr val="accent1"/>
                </a:solidFill>
              </a:defRPr>
            </a:lvl5pPr>
            <a:lvl6pPr lvl="5" algn="r" rtl="0">
              <a:spcBef>
                <a:spcPts val="0"/>
              </a:spcBef>
              <a:spcAft>
                <a:spcPts val="0"/>
              </a:spcAft>
              <a:buClr>
                <a:schemeClr val="accent1"/>
              </a:buClr>
              <a:buSzPts val="2400"/>
              <a:buNone/>
              <a:defRPr sz="3200">
                <a:solidFill>
                  <a:schemeClr val="accent1"/>
                </a:solidFill>
              </a:defRPr>
            </a:lvl6pPr>
            <a:lvl7pPr lvl="6" algn="r" rtl="0">
              <a:spcBef>
                <a:spcPts val="0"/>
              </a:spcBef>
              <a:spcAft>
                <a:spcPts val="0"/>
              </a:spcAft>
              <a:buClr>
                <a:schemeClr val="accent1"/>
              </a:buClr>
              <a:buSzPts val="2400"/>
              <a:buNone/>
              <a:defRPr sz="3200">
                <a:solidFill>
                  <a:schemeClr val="accent1"/>
                </a:solidFill>
              </a:defRPr>
            </a:lvl7pPr>
            <a:lvl8pPr lvl="7" algn="r" rtl="0">
              <a:spcBef>
                <a:spcPts val="0"/>
              </a:spcBef>
              <a:spcAft>
                <a:spcPts val="0"/>
              </a:spcAft>
              <a:buClr>
                <a:schemeClr val="accent1"/>
              </a:buClr>
              <a:buSzPts val="2400"/>
              <a:buNone/>
              <a:defRPr sz="3200">
                <a:solidFill>
                  <a:schemeClr val="accent1"/>
                </a:solidFill>
              </a:defRPr>
            </a:lvl8pPr>
            <a:lvl9pPr lvl="8" algn="r" rtl="0">
              <a:spcBef>
                <a:spcPts val="0"/>
              </a:spcBef>
              <a:spcAft>
                <a:spcPts val="0"/>
              </a:spcAft>
              <a:buClr>
                <a:schemeClr val="accent1"/>
              </a:buClr>
              <a:buSzPts val="2400"/>
              <a:buNone/>
              <a:defRPr sz="3200">
                <a:solidFill>
                  <a:schemeClr val="accent1"/>
                </a:solidFill>
              </a:defRPr>
            </a:lvl9pPr>
          </a:lstStyle>
          <a:p>
            <a:endParaRPr/>
          </a:p>
        </p:txBody>
      </p:sp>
      <p:sp>
        <p:nvSpPr>
          <p:cNvPr id="20" name="Google Shape;20;p3"/>
          <p:cNvSpPr txBox="1">
            <a:spLocks noGrp="1"/>
          </p:cNvSpPr>
          <p:nvPr>
            <p:ph type="ctrTitle" idx="5"/>
          </p:nvPr>
        </p:nvSpPr>
        <p:spPr>
          <a:xfrm>
            <a:off x="0" y="3077171"/>
            <a:ext cx="3998800" cy="770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2400"/>
              <a:buNone/>
              <a:defRPr sz="3200">
                <a:solidFill>
                  <a:schemeClr val="accent1"/>
                </a:solidFill>
              </a:defRPr>
            </a:lvl1pPr>
            <a:lvl2pPr lvl="1" algn="r" rtl="0">
              <a:spcBef>
                <a:spcPts val="0"/>
              </a:spcBef>
              <a:spcAft>
                <a:spcPts val="0"/>
              </a:spcAft>
              <a:buClr>
                <a:schemeClr val="accent1"/>
              </a:buClr>
              <a:buSzPts val="2400"/>
              <a:buNone/>
              <a:defRPr sz="3200">
                <a:solidFill>
                  <a:schemeClr val="accent1"/>
                </a:solidFill>
              </a:defRPr>
            </a:lvl2pPr>
            <a:lvl3pPr lvl="2" algn="r" rtl="0">
              <a:spcBef>
                <a:spcPts val="0"/>
              </a:spcBef>
              <a:spcAft>
                <a:spcPts val="0"/>
              </a:spcAft>
              <a:buClr>
                <a:schemeClr val="accent1"/>
              </a:buClr>
              <a:buSzPts val="2400"/>
              <a:buNone/>
              <a:defRPr sz="3200">
                <a:solidFill>
                  <a:schemeClr val="accent1"/>
                </a:solidFill>
              </a:defRPr>
            </a:lvl3pPr>
            <a:lvl4pPr lvl="3" algn="r" rtl="0">
              <a:spcBef>
                <a:spcPts val="0"/>
              </a:spcBef>
              <a:spcAft>
                <a:spcPts val="0"/>
              </a:spcAft>
              <a:buClr>
                <a:schemeClr val="accent1"/>
              </a:buClr>
              <a:buSzPts val="2400"/>
              <a:buNone/>
              <a:defRPr sz="3200">
                <a:solidFill>
                  <a:schemeClr val="accent1"/>
                </a:solidFill>
              </a:defRPr>
            </a:lvl4pPr>
            <a:lvl5pPr lvl="4" algn="r" rtl="0">
              <a:spcBef>
                <a:spcPts val="0"/>
              </a:spcBef>
              <a:spcAft>
                <a:spcPts val="0"/>
              </a:spcAft>
              <a:buClr>
                <a:schemeClr val="accent1"/>
              </a:buClr>
              <a:buSzPts val="2400"/>
              <a:buNone/>
              <a:defRPr sz="3200">
                <a:solidFill>
                  <a:schemeClr val="accent1"/>
                </a:solidFill>
              </a:defRPr>
            </a:lvl5pPr>
            <a:lvl6pPr lvl="5" algn="r" rtl="0">
              <a:spcBef>
                <a:spcPts val="0"/>
              </a:spcBef>
              <a:spcAft>
                <a:spcPts val="0"/>
              </a:spcAft>
              <a:buClr>
                <a:schemeClr val="accent1"/>
              </a:buClr>
              <a:buSzPts val="2400"/>
              <a:buNone/>
              <a:defRPr sz="3200">
                <a:solidFill>
                  <a:schemeClr val="accent1"/>
                </a:solidFill>
              </a:defRPr>
            </a:lvl6pPr>
            <a:lvl7pPr lvl="6" algn="r" rtl="0">
              <a:spcBef>
                <a:spcPts val="0"/>
              </a:spcBef>
              <a:spcAft>
                <a:spcPts val="0"/>
              </a:spcAft>
              <a:buClr>
                <a:schemeClr val="accent1"/>
              </a:buClr>
              <a:buSzPts val="2400"/>
              <a:buNone/>
              <a:defRPr sz="3200">
                <a:solidFill>
                  <a:schemeClr val="accent1"/>
                </a:solidFill>
              </a:defRPr>
            </a:lvl7pPr>
            <a:lvl8pPr lvl="7" algn="r" rtl="0">
              <a:spcBef>
                <a:spcPts val="0"/>
              </a:spcBef>
              <a:spcAft>
                <a:spcPts val="0"/>
              </a:spcAft>
              <a:buClr>
                <a:schemeClr val="accent1"/>
              </a:buClr>
              <a:buSzPts val="2400"/>
              <a:buNone/>
              <a:defRPr sz="3200">
                <a:solidFill>
                  <a:schemeClr val="accent1"/>
                </a:solidFill>
              </a:defRPr>
            </a:lvl8pPr>
            <a:lvl9pPr lvl="8" algn="r" rtl="0">
              <a:spcBef>
                <a:spcPts val="0"/>
              </a:spcBef>
              <a:spcAft>
                <a:spcPts val="0"/>
              </a:spcAft>
              <a:buClr>
                <a:schemeClr val="accent1"/>
              </a:buClr>
              <a:buSzPts val="2400"/>
              <a:buNone/>
              <a:defRPr sz="3200">
                <a:solidFill>
                  <a:schemeClr val="accent1"/>
                </a:solidFill>
              </a:defRPr>
            </a:lvl9pPr>
          </a:lstStyle>
          <a:p>
            <a:endParaRPr/>
          </a:p>
        </p:txBody>
      </p:sp>
      <p:sp>
        <p:nvSpPr>
          <p:cNvPr id="21" name="Google Shape;21;p3"/>
          <p:cNvSpPr txBox="1">
            <a:spLocks noGrp="1"/>
          </p:cNvSpPr>
          <p:nvPr>
            <p:ph type="ctrTitle" idx="6"/>
          </p:nvPr>
        </p:nvSpPr>
        <p:spPr>
          <a:xfrm>
            <a:off x="3771000" y="185589"/>
            <a:ext cx="4650000" cy="113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4000">
                <a:solidFill>
                  <a:schemeClr val="accent1"/>
                </a:solidFill>
              </a:defRPr>
            </a:lvl1pPr>
            <a:lvl2pPr lvl="1" algn="ctr" rtl="0">
              <a:spcBef>
                <a:spcPts val="0"/>
              </a:spcBef>
              <a:spcAft>
                <a:spcPts val="0"/>
              </a:spcAft>
              <a:buClr>
                <a:schemeClr val="accent1"/>
              </a:buClr>
              <a:buSzPts val="1100"/>
              <a:buNone/>
              <a:defRPr sz="1467">
                <a:solidFill>
                  <a:schemeClr val="accent1"/>
                </a:solidFill>
              </a:defRPr>
            </a:lvl2pPr>
            <a:lvl3pPr lvl="2" algn="ctr" rtl="0">
              <a:spcBef>
                <a:spcPts val="0"/>
              </a:spcBef>
              <a:spcAft>
                <a:spcPts val="0"/>
              </a:spcAft>
              <a:buClr>
                <a:schemeClr val="accent1"/>
              </a:buClr>
              <a:buSzPts val="1100"/>
              <a:buNone/>
              <a:defRPr sz="1467">
                <a:solidFill>
                  <a:schemeClr val="accent1"/>
                </a:solidFill>
              </a:defRPr>
            </a:lvl3pPr>
            <a:lvl4pPr lvl="3" algn="ctr" rtl="0">
              <a:spcBef>
                <a:spcPts val="0"/>
              </a:spcBef>
              <a:spcAft>
                <a:spcPts val="0"/>
              </a:spcAft>
              <a:buClr>
                <a:schemeClr val="accent1"/>
              </a:buClr>
              <a:buSzPts val="1100"/>
              <a:buNone/>
              <a:defRPr sz="1467">
                <a:solidFill>
                  <a:schemeClr val="accent1"/>
                </a:solidFill>
              </a:defRPr>
            </a:lvl4pPr>
            <a:lvl5pPr lvl="4" algn="ctr" rtl="0">
              <a:spcBef>
                <a:spcPts val="0"/>
              </a:spcBef>
              <a:spcAft>
                <a:spcPts val="0"/>
              </a:spcAft>
              <a:buClr>
                <a:schemeClr val="accent1"/>
              </a:buClr>
              <a:buSzPts val="1100"/>
              <a:buNone/>
              <a:defRPr sz="1467">
                <a:solidFill>
                  <a:schemeClr val="accent1"/>
                </a:solidFill>
              </a:defRPr>
            </a:lvl5pPr>
            <a:lvl6pPr lvl="5" algn="ctr" rtl="0">
              <a:spcBef>
                <a:spcPts val="0"/>
              </a:spcBef>
              <a:spcAft>
                <a:spcPts val="0"/>
              </a:spcAft>
              <a:buClr>
                <a:schemeClr val="accent1"/>
              </a:buClr>
              <a:buSzPts val="1100"/>
              <a:buNone/>
              <a:defRPr sz="1467">
                <a:solidFill>
                  <a:schemeClr val="accent1"/>
                </a:solidFill>
              </a:defRPr>
            </a:lvl6pPr>
            <a:lvl7pPr lvl="6" algn="ctr" rtl="0">
              <a:spcBef>
                <a:spcPts val="0"/>
              </a:spcBef>
              <a:spcAft>
                <a:spcPts val="0"/>
              </a:spcAft>
              <a:buClr>
                <a:schemeClr val="accent1"/>
              </a:buClr>
              <a:buSzPts val="1100"/>
              <a:buNone/>
              <a:defRPr sz="1467">
                <a:solidFill>
                  <a:schemeClr val="accent1"/>
                </a:solidFill>
              </a:defRPr>
            </a:lvl7pPr>
            <a:lvl8pPr lvl="7" algn="ctr" rtl="0">
              <a:spcBef>
                <a:spcPts val="0"/>
              </a:spcBef>
              <a:spcAft>
                <a:spcPts val="0"/>
              </a:spcAft>
              <a:buClr>
                <a:schemeClr val="accent1"/>
              </a:buClr>
              <a:buSzPts val="1100"/>
              <a:buNone/>
              <a:defRPr sz="1467">
                <a:solidFill>
                  <a:schemeClr val="accent1"/>
                </a:solidFill>
              </a:defRPr>
            </a:lvl8pPr>
            <a:lvl9pPr lvl="8" algn="ctr" rtl="0">
              <a:spcBef>
                <a:spcPts val="0"/>
              </a:spcBef>
              <a:spcAft>
                <a:spcPts val="0"/>
              </a:spcAft>
              <a:buClr>
                <a:schemeClr val="accent1"/>
              </a:buClr>
              <a:buSzPts val="1100"/>
              <a:buNone/>
              <a:defRPr sz="1467">
                <a:solidFill>
                  <a:schemeClr val="accent1"/>
                </a:solidFill>
              </a:defRPr>
            </a:lvl9pPr>
          </a:lstStyle>
          <a:p>
            <a:endParaRPr/>
          </a:p>
        </p:txBody>
      </p:sp>
      <p:sp>
        <p:nvSpPr>
          <p:cNvPr id="22" name="Google Shape;22;p3"/>
          <p:cNvSpPr txBox="1">
            <a:spLocks noGrp="1"/>
          </p:cNvSpPr>
          <p:nvPr>
            <p:ph type="ctrTitle" idx="7"/>
          </p:nvPr>
        </p:nvSpPr>
        <p:spPr>
          <a:xfrm>
            <a:off x="0" y="1620737"/>
            <a:ext cx="3998800" cy="770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2400"/>
              <a:buNone/>
              <a:defRPr sz="3200">
                <a:solidFill>
                  <a:schemeClr val="accent1"/>
                </a:solidFill>
              </a:defRPr>
            </a:lvl1pPr>
            <a:lvl2pPr lvl="1" algn="r" rtl="0">
              <a:spcBef>
                <a:spcPts val="0"/>
              </a:spcBef>
              <a:spcAft>
                <a:spcPts val="0"/>
              </a:spcAft>
              <a:buClr>
                <a:schemeClr val="accent1"/>
              </a:buClr>
              <a:buSzPts val="2400"/>
              <a:buNone/>
              <a:defRPr sz="3200">
                <a:solidFill>
                  <a:schemeClr val="accent1"/>
                </a:solidFill>
              </a:defRPr>
            </a:lvl2pPr>
            <a:lvl3pPr lvl="2" algn="r" rtl="0">
              <a:spcBef>
                <a:spcPts val="0"/>
              </a:spcBef>
              <a:spcAft>
                <a:spcPts val="0"/>
              </a:spcAft>
              <a:buClr>
                <a:schemeClr val="accent1"/>
              </a:buClr>
              <a:buSzPts val="2400"/>
              <a:buNone/>
              <a:defRPr sz="3200">
                <a:solidFill>
                  <a:schemeClr val="accent1"/>
                </a:solidFill>
              </a:defRPr>
            </a:lvl3pPr>
            <a:lvl4pPr lvl="3" algn="r" rtl="0">
              <a:spcBef>
                <a:spcPts val="0"/>
              </a:spcBef>
              <a:spcAft>
                <a:spcPts val="0"/>
              </a:spcAft>
              <a:buClr>
                <a:schemeClr val="accent1"/>
              </a:buClr>
              <a:buSzPts val="2400"/>
              <a:buNone/>
              <a:defRPr sz="3200">
                <a:solidFill>
                  <a:schemeClr val="accent1"/>
                </a:solidFill>
              </a:defRPr>
            </a:lvl4pPr>
            <a:lvl5pPr lvl="4" algn="r" rtl="0">
              <a:spcBef>
                <a:spcPts val="0"/>
              </a:spcBef>
              <a:spcAft>
                <a:spcPts val="0"/>
              </a:spcAft>
              <a:buClr>
                <a:schemeClr val="accent1"/>
              </a:buClr>
              <a:buSzPts val="2400"/>
              <a:buNone/>
              <a:defRPr sz="3200">
                <a:solidFill>
                  <a:schemeClr val="accent1"/>
                </a:solidFill>
              </a:defRPr>
            </a:lvl5pPr>
            <a:lvl6pPr lvl="5" algn="r" rtl="0">
              <a:spcBef>
                <a:spcPts val="0"/>
              </a:spcBef>
              <a:spcAft>
                <a:spcPts val="0"/>
              </a:spcAft>
              <a:buClr>
                <a:schemeClr val="accent1"/>
              </a:buClr>
              <a:buSzPts val="2400"/>
              <a:buNone/>
              <a:defRPr sz="3200">
                <a:solidFill>
                  <a:schemeClr val="accent1"/>
                </a:solidFill>
              </a:defRPr>
            </a:lvl6pPr>
            <a:lvl7pPr lvl="6" algn="r" rtl="0">
              <a:spcBef>
                <a:spcPts val="0"/>
              </a:spcBef>
              <a:spcAft>
                <a:spcPts val="0"/>
              </a:spcAft>
              <a:buClr>
                <a:schemeClr val="accent1"/>
              </a:buClr>
              <a:buSzPts val="2400"/>
              <a:buNone/>
              <a:defRPr sz="3200">
                <a:solidFill>
                  <a:schemeClr val="accent1"/>
                </a:solidFill>
              </a:defRPr>
            </a:lvl7pPr>
            <a:lvl8pPr lvl="7" algn="r" rtl="0">
              <a:spcBef>
                <a:spcPts val="0"/>
              </a:spcBef>
              <a:spcAft>
                <a:spcPts val="0"/>
              </a:spcAft>
              <a:buClr>
                <a:schemeClr val="accent1"/>
              </a:buClr>
              <a:buSzPts val="2400"/>
              <a:buNone/>
              <a:defRPr sz="3200">
                <a:solidFill>
                  <a:schemeClr val="accent1"/>
                </a:solidFill>
              </a:defRPr>
            </a:lvl8pPr>
            <a:lvl9pPr lvl="8" algn="r" rtl="0">
              <a:spcBef>
                <a:spcPts val="0"/>
              </a:spcBef>
              <a:spcAft>
                <a:spcPts val="0"/>
              </a:spcAft>
              <a:buClr>
                <a:schemeClr val="accent1"/>
              </a:buClr>
              <a:buSzPts val="2400"/>
              <a:buNone/>
              <a:defRPr sz="3200">
                <a:solidFill>
                  <a:schemeClr val="accent1"/>
                </a:solidFill>
              </a:defRPr>
            </a:lvl9pPr>
          </a:lstStyle>
          <a:p>
            <a:endParaRPr/>
          </a:p>
        </p:txBody>
      </p:sp>
      <p:sp>
        <p:nvSpPr>
          <p:cNvPr id="23" name="Google Shape;23;p3"/>
          <p:cNvSpPr txBox="1">
            <a:spLocks noGrp="1"/>
          </p:cNvSpPr>
          <p:nvPr>
            <p:ph type="subTitle" idx="1"/>
          </p:nvPr>
        </p:nvSpPr>
        <p:spPr>
          <a:xfrm>
            <a:off x="1456633" y="2187929"/>
            <a:ext cx="2542000" cy="81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333"/>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
        <p:nvSpPr>
          <p:cNvPr id="24" name="Google Shape;24;p3"/>
          <p:cNvSpPr txBox="1">
            <a:spLocks noGrp="1"/>
          </p:cNvSpPr>
          <p:nvPr>
            <p:ph type="title" idx="8" hasCustomPrompt="1"/>
          </p:nvPr>
        </p:nvSpPr>
        <p:spPr>
          <a:xfrm>
            <a:off x="4672595" y="1647067"/>
            <a:ext cx="15480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3"/>
              </a:buClr>
              <a:buSzPts val="2400"/>
              <a:buNone/>
              <a:defRPr sz="3200">
                <a:solidFill>
                  <a:schemeClr val="accent3"/>
                </a:solidFill>
              </a:defRPr>
            </a:lvl1pPr>
            <a:lvl2pPr lvl="1"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subTitle" idx="9"/>
          </p:nvPr>
        </p:nvSpPr>
        <p:spPr>
          <a:xfrm>
            <a:off x="1456633" y="3644363"/>
            <a:ext cx="2542000" cy="81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333"/>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
        <p:nvSpPr>
          <p:cNvPr id="26" name="Google Shape;26;p3"/>
          <p:cNvSpPr txBox="1">
            <a:spLocks noGrp="1"/>
          </p:cNvSpPr>
          <p:nvPr>
            <p:ph type="title" idx="13" hasCustomPrompt="1"/>
          </p:nvPr>
        </p:nvSpPr>
        <p:spPr>
          <a:xfrm>
            <a:off x="4672595" y="3103500"/>
            <a:ext cx="15480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3"/>
              </a:buClr>
              <a:buSzPts val="2400"/>
              <a:buNone/>
              <a:defRPr sz="3200">
                <a:solidFill>
                  <a:schemeClr val="accent3"/>
                </a:solidFill>
              </a:defRPr>
            </a:lvl1pPr>
            <a:lvl2pPr lvl="1"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subTitle" idx="14"/>
          </p:nvPr>
        </p:nvSpPr>
        <p:spPr>
          <a:xfrm>
            <a:off x="1456633" y="5100796"/>
            <a:ext cx="2542000" cy="81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333"/>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
        <p:nvSpPr>
          <p:cNvPr id="28" name="Google Shape;28;p3"/>
          <p:cNvSpPr txBox="1">
            <a:spLocks noGrp="1"/>
          </p:cNvSpPr>
          <p:nvPr>
            <p:ph type="title" idx="15" hasCustomPrompt="1"/>
          </p:nvPr>
        </p:nvSpPr>
        <p:spPr>
          <a:xfrm>
            <a:off x="4672595" y="4559933"/>
            <a:ext cx="15480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3"/>
              </a:buClr>
              <a:buSzPts val="2400"/>
              <a:buNone/>
              <a:defRPr sz="3200">
                <a:solidFill>
                  <a:schemeClr val="accent3"/>
                </a:solidFill>
              </a:defRPr>
            </a:lvl1pPr>
            <a:lvl2pPr lvl="1"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29" name="Google Shape;29;p3"/>
          <p:cNvSpPr txBox="1">
            <a:spLocks noGrp="1"/>
          </p:cNvSpPr>
          <p:nvPr>
            <p:ph type="subTitle" idx="16"/>
          </p:nvPr>
        </p:nvSpPr>
        <p:spPr>
          <a:xfrm flipH="1">
            <a:off x="8101649" y="2187929"/>
            <a:ext cx="2542000" cy="8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30" name="Google Shape;30;p3"/>
          <p:cNvSpPr txBox="1">
            <a:spLocks noGrp="1"/>
          </p:cNvSpPr>
          <p:nvPr>
            <p:ph type="title" idx="17" hasCustomPrompt="1"/>
          </p:nvPr>
        </p:nvSpPr>
        <p:spPr>
          <a:xfrm flipH="1">
            <a:off x="5972460" y="1647067"/>
            <a:ext cx="15480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3"/>
              </a:buClr>
              <a:buSzPts val="2400"/>
              <a:buNone/>
              <a:defRPr sz="3200">
                <a:solidFill>
                  <a:schemeClr val="accent3"/>
                </a:solidFill>
              </a:defRPr>
            </a:lvl1pPr>
            <a:lvl2pPr lvl="1"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31" name="Google Shape;31;p3"/>
          <p:cNvSpPr txBox="1">
            <a:spLocks noGrp="1"/>
          </p:cNvSpPr>
          <p:nvPr>
            <p:ph type="subTitle" idx="18"/>
          </p:nvPr>
        </p:nvSpPr>
        <p:spPr>
          <a:xfrm flipH="1">
            <a:off x="8101649" y="3644363"/>
            <a:ext cx="2542000" cy="8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32" name="Google Shape;32;p3"/>
          <p:cNvSpPr txBox="1">
            <a:spLocks noGrp="1"/>
          </p:cNvSpPr>
          <p:nvPr>
            <p:ph type="title" idx="19" hasCustomPrompt="1"/>
          </p:nvPr>
        </p:nvSpPr>
        <p:spPr>
          <a:xfrm flipH="1">
            <a:off x="5972460" y="3103500"/>
            <a:ext cx="15480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3"/>
              </a:buClr>
              <a:buSzPts val="2400"/>
              <a:buNone/>
              <a:defRPr sz="3200">
                <a:solidFill>
                  <a:schemeClr val="accent3"/>
                </a:solidFill>
              </a:defRPr>
            </a:lvl1pPr>
            <a:lvl2pPr lvl="1"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subTitle" idx="20"/>
          </p:nvPr>
        </p:nvSpPr>
        <p:spPr>
          <a:xfrm flipH="1">
            <a:off x="8101649" y="5100796"/>
            <a:ext cx="2542000" cy="8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34" name="Google Shape;34;p3"/>
          <p:cNvSpPr txBox="1">
            <a:spLocks noGrp="1"/>
          </p:cNvSpPr>
          <p:nvPr>
            <p:ph type="title" idx="21" hasCustomPrompt="1"/>
          </p:nvPr>
        </p:nvSpPr>
        <p:spPr>
          <a:xfrm flipH="1">
            <a:off x="5972460" y="4559933"/>
            <a:ext cx="15480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3"/>
              </a:buClr>
              <a:buSzPts val="2400"/>
              <a:buNone/>
              <a:defRPr sz="3200">
                <a:solidFill>
                  <a:schemeClr val="accent3"/>
                </a:solidFill>
              </a:defRPr>
            </a:lvl1pPr>
            <a:lvl2pPr lvl="1"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accent3"/>
              </a:buClr>
              <a:buSzPts val="2400"/>
              <a:buFont typeface="Fira Sans Extra Condensed Medium"/>
              <a:buNone/>
              <a:defRPr sz="32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77050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p:cSld name="Title + text ">
    <p:spTree>
      <p:nvGrpSpPr>
        <p:cNvPr id="1" name="Shape 35"/>
        <p:cNvGrpSpPr/>
        <p:nvPr/>
      </p:nvGrpSpPr>
      <p:grpSpPr>
        <a:xfrm>
          <a:off x="0" y="0"/>
          <a:ext cx="0" cy="0"/>
          <a:chOff x="0" y="0"/>
          <a:chExt cx="0" cy="0"/>
        </a:xfrm>
      </p:grpSpPr>
      <p:sp>
        <p:nvSpPr>
          <p:cNvPr id="36" name="Google Shape;36;p4"/>
          <p:cNvSpPr txBox="1">
            <a:spLocks noGrp="1"/>
          </p:cNvSpPr>
          <p:nvPr>
            <p:ph type="ctrTitle"/>
          </p:nvPr>
        </p:nvSpPr>
        <p:spPr>
          <a:xfrm>
            <a:off x="7619425" y="1304649"/>
            <a:ext cx="3674400" cy="190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3200">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37" name="Google Shape;37;p4"/>
          <p:cNvSpPr txBox="1">
            <a:spLocks noGrp="1"/>
          </p:cNvSpPr>
          <p:nvPr>
            <p:ph type="subTitle" idx="1"/>
          </p:nvPr>
        </p:nvSpPr>
        <p:spPr>
          <a:xfrm>
            <a:off x="7619425" y="3057767"/>
            <a:ext cx="3407200" cy="12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333">
                <a:solidFill>
                  <a:srgbClr val="000000"/>
                </a:solidFill>
              </a:defRPr>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endParaRPr/>
          </a:p>
        </p:txBody>
      </p:sp>
    </p:spTree>
    <p:extLst>
      <p:ext uri="{BB962C8B-B14F-4D97-AF65-F5344CB8AC3E}">
        <p14:creationId xmlns:p14="http://schemas.microsoft.com/office/powerpoint/2010/main" val="1539850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design 4">
  <p:cSld name="Title + design 4">
    <p:bg>
      <p:bgPr>
        <a:solidFill>
          <a:schemeClr val="lt1"/>
        </a:solidFill>
        <a:effectLst/>
      </p:bgPr>
    </p:bg>
    <p:spTree>
      <p:nvGrpSpPr>
        <p:cNvPr id="1" name="Shape 71"/>
        <p:cNvGrpSpPr/>
        <p:nvPr/>
      </p:nvGrpSpPr>
      <p:grpSpPr>
        <a:xfrm>
          <a:off x="0" y="0"/>
          <a:ext cx="0" cy="0"/>
          <a:chOff x="0" y="0"/>
          <a:chExt cx="0" cy="0"/>
        </a:xfrm>
      </p:grpSpPr>
      <p:sp>
        <p:nvSpPr>
          <p:cNvPr id="72" name="Google Shape;72;p12"/>
          <p:cNvSpPr txBox="1">
            <a:spLocks noGrp="1"/>
          </p:cNvSpPr>
          <p:nvPr>
            <p:ph type="ctrTitle"/>
          </p:nvPr>
        </p:nvSpPr>
        <p:spPr>
          <a:xfrm>
            <a:off x="826533" y="179733"/>
            <a:ext cx="10538800" cy="113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4000">
                <a:solidFill>
                  <a:schemeClr val="accent1"/>
                </a:solidFill>
              </a:defRPr>
            </a:lvl1pPr>
            <a:lvl2pPr lvl="1" algn="ctr" rtl="0">
              <a:spcBef>
                <a:spcPts val="0"/>
              </a:spcBef>
              <a:spcAft>
                <a:spcPts val="0"/>
              </a:spcAft>
              <a:buClr>
                <a:schemeClr val="accent1"/>
              </a:buClr>
              <a:buSzPts val="1100"/>
              <a:buNone/>
              <a:defRPr sz="1467">
                <a:solidFill>
                  <a:schemeClr val="accent1"/>
                </a:solidFill>
              </a:defRPr>
            </a:lvl2pPr>
            <a:lvl3pPr lvl="2" algn="ctr" rtl="0">
              <a:spcBef>
                <a:spcPts val="0"/>
              </a:spcBef>
              <a:spcAft>
                <a:spcPts val="0"/>
              </a:spcAft>
              <a:buClr>
                <a:schemeClr val="accent1"/>
              </a:buClr>
              <a:buSzPts val="1100"/>
              <a:buNone/>
              <a:defRPr sz="1467">
                <a:solidFill>
                  <a:schemeClr val="accent1"/>
                </a:solidFill>
              </a:defRPr>
            </a:lvl3pPr>
            <a:lvl4pPr lvl="3" algn="ctr" rtl="0">
              <a:spcBef>
                <a:spcPts val="0"/>
              </a:spcBef>
              <a:spcAft>
                <a:spcPts val="0"/>
              </a:spcAft>
              <a:buClr>
                <a:schemeClr val="accent1"/>
              </a:buClr>
              <a:buSzPts val="1100"/>
              <a:buNone/>
              <a:defRPr sz="1467">
                <a:solidFill>
                  <a:schemeClr val="accent1"/>
                </a:solidFill>
              </a:defRPr>
            </a:lvl4pPr>
            <a:lvl5pPr lvl="4" algn="ctr" rtl="0">
              <a:spcBef>
                <a:spcPts val="0"/>
              </a:spcBef>
              <a:spcAft>
                <a:spcPts val="0"/>
              </a:spcAft>
              <a:buClr>
                <a:schemeClr val="accent1"/>
              </a:buClr>
              <a:buSzPts val="1100"/>
              <a:buNone/>
              <a:defRPr sz="1467">
                <a:solidFill>
                  <a:schemeClr val="accent1"/>
                </a:solidFill>
              </a:defRPr>
            </a:lvl5pPr>
            <a:lvl6pPr lvl="5" algn="ctr" rtl="0">
              <a:spcBef>
                <a:spcPts val="0"/>
              </a:spcBef>
              <a:spcAft>
                <a:spcPts val="0"/>
              </a:spcAft>
              <a:buClr>
                <a:schemeClr val="accent1"/>
              </a:buClr>
              <a:buSzPts val="1100"/>
              <a:buNone/>
              <a:defRPr sz="1467">
                <a:solidFill>
                  <a:schemeClr val="accent1"/>
                </a:solidFill>
              </a:defRPr>
            </a:lvl6pPr>
            <a:lvl7pPr lvl="6" algn="ctr" rtl="0">
              <a:spcBef>
                <a:spcPts val="0"/>
              </a:spcBef>
              <a:spcAft>
                <a:spcPts val="0"/>
              </a:spcAft>
              <a:buClr>
                <a:schemeClr val="accent1"/>
              </a:buClr>
              <a:buSzPts val="1100"/>
              <a:buNone/>
              <a:defRPr sz="1467">
                <a:solidFill>
                  <a:schemeClr val="accent1"/>
                </a:solidFill>
              </a:defRPr>
            </a:lvl7pPr>
            <a:lvl8pPr lvl="7" algn="ctr" rtl="0">
              <a:spcBef>
                <a:spcPts val="0"/>
              </a:spcBef>
              <a:spcAft>
                <a:spcPts val="0"/>
              </a:spcAft>
              <a:buClr>
                <a:schemeClr val="accent1"/>
              </a:buClr>
              <a:buSzPts val="1100"/>
              <a:buNone/>
              <a:defRPr sz="1467">
                <a:solidFill>
                  <a:schemeClr val="accent1"/>
                </a:solidFill>
              </a:defRPr>
            </a:lvl8pPr>
            <a:lvl9pPr lvl="8" algn="ctr" rtl="0">
              <a:spcBef>
                <a:spcPts val="0"/>
              </a:spcBef>
              <a:spcAft>
                <a:spcPts val="0"/>
              </a:spcAft>
              <a:buClr>
                <a:schemeClr val="accent1"/>
              </a:buClr>
              <a:buSzPts val="1100"/>
              <a:buNone/>
              <a:defRPr sz="1467">
                <a:solidFill>
                  <a:schemeClr val="accent1"/>
                </a:solidFill>
              </a:defRPr>
            </a:lvl9pPr>
          </a:lstStyle>
          <a:p>
            <a:endParaRPr/>
          </a:p>
        </p:txBody>
      </p:sp>
    </p:spTree>
    <p:extLst>
      <p:ext uri="{BB962C8B-B14F-4D97-AF65-F5344CB8AC3E}">
        <p14:creationId xmlns:p14="http://schemas.microsoft.com/office/powerpoint/2010/main" val="3607758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7"/>
        <p:cNvGrpSpPr/>
        <p:nvPr/>
      </p:nvGrpSpPr>
      <p:grpSpPr>
        <a:xfrm>
          <a:off x="0" y="0"/>
          <a:ext cx="0" cy="0"/>
          <a:chOff x="0" y="0"/>
          <a:chExt cx="0" cy="0"/>
        </a:xfrm>
      </p:grpSpPr>
      <p:sp>
        <p:nvSpPr>
          <p:cNvPr id="108" name="Google Shape;108;p16"/>
          <p:cNvSpPr txBox="1">
            <a:spLocks noGrp="1"/>
          </p:cNvSpPr>
          <p:nvPr>
            <p:ph type="ctrTitle"/>
          </p:nvPr>
        </p:nvSpPr>
        <p:spPr>
          <a:xfrm>
            <a:off x="5579333" y="2149867"/>
            <a:ext cx="5612400" cy="1135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4800"/>
              <a:buNone/>
              <a:defRPr sz="6400">
                <a:solidFill>
                  <a:schemeClr val="accent1"/>
                </a:solidFill>
              </a:defRPr>
            </a:lvl1pPr>
            <a:lvl2pPr lvl="1" algn="ctr" rtl="0">
              <a:spcBef>
                <a:spcPts val="0"/>
              </a:spcBef>
              <a:spcAft>
                <a:spcPts val="0"/>
              </a:spcAft>
              <a:buClr>
                <a:schemeClr val="accent1"/>
              </a:buClr>
              <a:buSzPts val="4800"/>
              <a:buNone/>
              <a:defRPr sz="6400">
                <a:solidFill>
                  <a:schemeClr val="accent1"/>
                </a:solidFill>
              </a:defRPr>
            </a:lvl2pPr>
            <a:lvl3pPr lvl="2" algn="ctr" rtl="0">
              <a:spcBef>
                <a:spcPts val="0"/>
              </a:spcBef>
              <a:spcAft>
                <a:spcPts val="0"/>
              </a:spcAft>
              <a:buClr>
                <a:schemeClr val="accent1"/>
              </a:buClr>
              <a:buSzPts val="4800"/>
              <a:buNone/>
              <a:defRPr sz="6400">
                <a:solidFill>
                  <a:schemeClr val="accent1"/>
                </a:solidFill>
              </a:defRPr>
            </a:lvl3pPr>
            <a:lvl4pPr lvl="3" algn="ctr" rtl="0">
              <a:spcBef>
                <a:spcPts val="0"/>
              </a:spcBef>
              <a:spcAft>
                <a:spcPts val="0"/>
              </a:spcAft>
              <a:buClr>
                <a:schemeClr val="accent1"/>
              </a:buClr>
              <a:buSzPts val="4800"/>
              <a:buNone/>
              <a:defRPr sz="6400">
                <a:solidFill>
                  <a:schemeClr val="accent1"/>
                </a:solidFill>
              </a:defRPr>
            </a:lvl4pPr>
            <a:lvl5pPr lvl="4" algn="ctr" rtl="0">
              <a:spcBef>
                <a:spcPts val="0"/>
              </a:spcBef>
              <a:spcAft>
                <a:spcPts val="0"/>
              </a:spcAft>
              <a:buClr>
                <a:schemeClr val="accent1"/>
              </a:buClr>
              <a:buSzPts val="4800"/>
              <a:buNone/>
              <a:defRPr sz="6400">
                <a:solidFill>
                  <a:schemeClr val="accent1"/>
                </a:solidFill>
              </a:defRPr>
            </a:lvl5pPr>
            <a:lvl6pPr lvl="5" algn="ctr" rtl="0">
              <a:spcBef>
                <a:spcPts val="0"/>
              </a:spcBef>
              <a:spcAft>
                <a:spcPts val="0"/>
              </a:spcAft>
              <a:buClr>
                <a:schemeClr val="accent1"/>
              </a:buClr>
              <a:buSzPts val="4800"/>
              <a:buNone/>
              <a:defRPr sz="6400">
                <a:solidFill>
                  <a:schemeClr val="accent1"/>
                </a:solidFill>
              </a:defRPr>
            </a:lvl6pPr>
            <a:lvl7pPr lvl="6" algn="ctr" rtl="0">
              <a:spcBef>
                <a:spcPts val="0"/>
              </a:spcBef>
              <a:spcAft>
                <a:spcPts val="0"/>
              </a:spcAft>
              <a:buClr>
                <a:schemeClr val="accent1"/>
              </a:buClr>
              <a:buSzPts val="4800"/>
              <a:buNone/>
              <a:defRPr sz="6400">
                <a:solidFill>
                  <a:schemeClr val="accent1"/>
                </a:solidFill>
              </a:defRPr>
            </a:lvl7pPr>
            <a:lvl8pPr lvl="7" algn="ctr" rtl="0">
              <a:spcBef>
                <a:spcPts val="0"/>
              </a:spcBef>
              <a:spcAft>
                <a:spcPts val="0"/>
              </a:spcAft>
              <a:buClr>
                <a:schemeClr val="accent1"/>
              </a:buClr>
              <a:buSzPts val="4800"/>
              <a:buNone/>
              <a:defRPr sz="6400">
                <a:solidFill>
                  <a:schemeClr val="accent1"/>
                </a:solidFill>
              </a:defRPr>
            </a:lvl8pPr>
            <a:lvl9pPr lvl="8" algn="ctr" rtl="0">
              <a:spcBef>
                <a:spcPts val="0"/>
              </a:spcBef>
              <a:spcAft>
                <a:spcPts val="0"/>
              </a:spcAft>
              <a:buClr>
                <a:schemeClr val="accent1"/>
              </a:buClr>
              <a:buSzPts val="4800"/>
              <a:buNone/>
              <a:defRPr sz="6400">
                <a:solidFill>
                  <a:schemeClr val="accent1"/>
                </a:solidFill>
              </a:defRPr>
            </a:lvl9pPr>
          </a:lstStyle>
          <a:p>
            <a:endParaRPr/>
          </a:p>
        </p:txBody>
      </p:sp>
      <p:sp>
        <p:nvSpPr>
          <p:cNvPr id="109" name="Google Shape;109;p16"/>
          <p:cNvSpPr txBox="1">
            <a:spLocks noGrp="1"/>
          </p:cNvSpPr>
          <p:nvPr>
            <p:ph type="subTitle" idx="1"/>
          </p:nvPr>
        </p:nvSpPr>
        <p:spPr>
          <a:xfrm flipH="1">
            <a:off x="5294133" y="3408533"/>
            <a:ext cx="5897600" cy="4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200"/>
              <a:buNone/>
              <a:defRPr>
                <a:solidFill>
                  <a:schemeClr val="accent2"/>
                </a:solidFill>
              </a:defRPr>
            </a:lvl1pPr>
            <a:lvl2pPr lvl="1" rtl="0">
              <a:lnSpc>
                <a:spcPct val="100000"/>
              </a:lnSpc>
              <a:spcBef>
                <a:spcPts val="0"/>
              </a:spcBef>
              <a:spcAft>
                <a:spcPts val="0"/>
              </a:spcAft>
              <a:buClr>
                <a:schemeClr val="accent2"/>
              </a:buClr>
              <a:buSzPts val="1200"/>
              <a:buNone/>
              <a:defRPr>
                <a:solidFill>
                  <a:schemeClr val="accent2"/>
                </a:solidFill>
              </a:defRPr>
            </a:lvl2pPr>
            <a:lvl3pPr lvl="2" rtl="0">
              <a:lnSpc>
                <a:spcPct val="100000"/>
              </a:lnSpc>
              <a:spcBef>
                <a:spcPts val="0"/>
              </a:spcBef>
              <a:spcAft>
                <a:spcPts val="0"/>
              </a:spcAft>
              <a:buClr>
                <a:schemeClr val="accent2"/>
              </a:buClr>
              <a:buSzPts val="1200"/>
              <a:buNone/>
              <a:defRPr>
                <a:solidFill>
                  <a:schemeClr val="accent2"/>
                </a:solidFill>
              </a:defRPr>
            </a:lvl3pPr>
            <a:lvl4pPr lvl="3" rtl="0">
              <a:lnSpc>
                <a:spcPct val="100000"/>
              </a:lnSpc>
              <a:spcBef>
                <a:spcPts val="0"/>
              </a:spcBef>
              <a:spcAft>
                <a:spcPts val="0"/>
              </a:spcAft>
              <a:buClr>
                <a:schemeClr val="accent2"/>
              </a:buClr>
              <a:buSzPts val="1200"/>
              <a:buNone/>
              <a:defRPr>
                <a:solidFill>
                  <a:schemeClr val="accent2"/>
                </a:solidFill>
              </a:defRPr>
            </a:lvl4pPr>
            <a:lvl5pPr lvl="4" rtl="0">
              <a:lnSpc>
                <a:spcPct val="100000"/>
              </a:lnSpc>
              <a:spcBef>
                <a:spcPts val="0"/>
              </a:spcBef>
              <a:spcAft>
                <a:spcPts val="0"/>
              </a:spcAft>
              <a:buClr>
                <a:schemeClr val="accent2"/>
              </a:buClr>
              <a:buSzPts val="1200"/>
              <a:buNone/>
              <a:defRPr>
                <a:solidFill>
                  <a:schemeClr val="accent2"/>
                </a:solidFill>
              </a:defRPr>
            </a:lvl5pPr>
            <a:lvl6pPr lvl="5" rtl="0">
              <a:lnSpc>
                <a:spcPct val="100000"/>
              </a:lnSpc>
              <a:spcBef>
                <a:spcPts val="0"/>
              </a:spcBef>
              <a:spcAft>
                <a:spcPts val="0"/>
              </a:spcAft>
              <a:buClr>
                <a:schemeClr val="accent2"/>
              </a:buClr>
              <a:buSzPts val="1200"/>
              <a:buNone/>
              <a:defRPr>
                <a:solidFill>
                  <a:schemeClr val="accent2"/>
                </a:solidFill>
              </a:defRPr>
            </a:lvl6pPr>
            <a:lvl7pPr lvl="6" rtl="0">
              <a:lnSpc>
                <a:spcPct val="100000"/>
              </a:lnSpc>
              <a:spcBef>
                <a:spcPts val="0"/>
              </a:spcBef>
              <a:spcAft>
                <a:spcPts val="0"/>
              </a:spcAft>
              <a:buClr>
                <a:schemeClr val="accent2"/>
              </a:buClr>
              <a:buSzPts val="1200"/>
              <a:buNone/>
              <a:defRPr>
                <a:solidFill>
                  <a:schemeClr val="accent2"/>
                </a:solidFill>
              </a:defRPr>
            </a:lvl7pPr>
            <a:lvl8pPr lvl="7" rtl="0">
              <a:lnSpc>
                <a:spcPct val="100000"/>
              </a:lnSpc>
              <a:spcBef>
                <a:spcPts val="0"/>
              </a:spcBef>
              <a:spcAft>
                <a:spcPts val="0"/>
              </a:spcAft>
              <a:buClr>
                <a:schemeClr val="accent2"/>
              </a:buClr>
              <a:buSzPts val="1200"/>
              <a:buNone/>
              <a:defRPr>
                <a:solidFill>
                  <a:schemeClr val="accent2"/>
                </a:solidFill>
              </a:defRPr>
            </a:lvl8pPr>
            <a:lvl9pPr lvl="8" rtl="0">
              <a:lnSpc>
                <a:spcPct val="100000"/>
              </a:lnSpc>
              <a:spcBef>
                <a:spcPts val="0"/>
              </a:spcBef>
              <a:spcAft>
                <a:spcPts val="0"/>
              </a:spcAft>
              <a:buClr>
                <a:schemeClr val="accent2"/>
              </a:buClr>
              <a:buSzPts val="1200"/>
              <a:buNone/>
              <a:defRPr>
                <a:solidFill>
                  <a:schemeClr val="accent2"/>
                </a:solidFill>
              </a:defRPr>
            </a:lvl9pPr>
          </a:lstStyle>
          <a:p>
            <a:endParaRPr/>
          </a:p>
        </p:txBody>
      </p:sp>
    </p:spTree>
    <p:extLst>
      <p:ext uri="{BB962C8B-B14F-4D97-AF65-F5344CB8AC3E}">
        <p14:creationId xmlns:p14="http://schemas.microsoft.com/office/powerpoint/2010/main" val="337631923"/>
      </p:ext>
    </p:extLst>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38"/>
        <p:cNvGrpSpPr/>
        <p:nvPr/>
      </p:nvGrpSpPr>
      <p:grpSpPr>
        <a:xfrm>
          <a:off x="0" y="0"/>
          <a:ext cx="0" cy="0"/>
          <a:chOff x="0" y="0"/>
          <a:chExt cx="0" cy="0"/>
        </a:xfrm>
      </p:grpSpPr>
      <p:sp>
        <p:nvSpPr>
          <p:cNvPr id="39" name="Google Shape;39;p5"/>
          <p:cNvSpPr txBox="1">
            <a:spLocks noGrp="1"/>
          </p:cNvSpPr>
          <p:nvPr>
            <p:ph type="ctrTitle"/>
          </p:nvPr>
        </p:nvSpPr>
        <p:spPr>
          <a:xfrm>
            <a:off x="814500" y="2474800"/>
            <a:ext cx="1951600" cy="190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4000">
                <a:solidFill>
                  <a:schemeClr val="accent1"/>
                </a:solidFill>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endParaRPr/>
          </a:p>
        </p:txBody>
      </p:sp>
    </p:spTree>
    <p:extLst>
      <p:ext uri="{BB962C8B-B14F-4D97-AF65-F5344CB8AC3E}">
        <p14:creationId xmlns:p14="http://schemas.microsoft.com/office/powerpoint/2010/main" val="80262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E458-653A-4F2D-BB2B-14CF16D5B9E3}"/>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0E083126-2E3B-4CFC-8430-2F6A4C24F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70D40E99-CB10-4003-B162-05BE7BEB558C}"/>
              </a:ext>
            </a:extLst>
          </p:cNvPr>
          <p:cNvSpPr>
            <a:spLocks noGrp="1"/>
          </p:cNvSpPr>
          <p:nvPr>
            <p:ph type="dt" sz="half" idx="10"/>
          </p:nvPr>
        </p:nvSpPr>
        <p:spPr/>
        <p:txBody>
          <a:bodyPr/>
          <a:lstStyle/>
          <a:p>
            <a:fld id="{0F936257-D8C1-4F45-B0CF-48A9E0C8FC66}" type="datetimeFigureOut">
              <a:rPr lang="en-ZM" smtClean="0"/>
              <a:t>02/21/2021</a:t>
            </a:fld>
            <a:endParaRPr lang="en-ZM"/>
          </a:p>
        </p:txBody>
      </p:sp>
      <p:sp>
        <p:nvSpPr>
          <p:cNvPr id="5" name="Footer Placeholder 4">
            <a:extLst>
              <a:ext uri="{FF2B5EF4-FFF2-40B4-BE49-F238E27FC236}">
                <a16:creationId xmlns:a16="http://schemas.microsoft.com/office/drawing/2014/main" id="{95686B78-257F-4A84-9797-3D713A9C1BCC}"/>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5E227753-4D1B-4E91-96E8-D0547D9FF4EE}"/>
              </a:ext>
            </a:extLst>
          </p:cNvPr>
          <p:cNvSpPr>
            <a:spLocks noGrp="1"/>
          </p:cNvSpPr>
          <p:nvPr>
            <p:ph type="sldNum" sz="quarter" idx="12"/>
          </p:nvPr>
        </p:nvSpPr>
        <p:spPr/>
        <p:txBody>
          <a:bodyPr/>
          <a:lstStyle/>
          <a:p>
            <a:fld id="{9A8671C0-4314-4DE4-B8AB-0CD673B8A20C}" type="slidenum">
              <a:rPr lang="en-ZM" smtClean="0"/>
              <a:t>‹#›</a:t>
            </a:fld>
            <a:endParaRPr lang="en-ZM"/>
          </a:p>
        </p:txBody>
      </p:sp>
    </p:spTree>
    <p:extLst>
      <p:ext uri="{BB962C8B-B14F-4D97-AF65-F5344CB8AC3E}">
        <p14:creationId xmlns:p14="http://schemas.microsoft.com/office/powerpoint/2010/main" val="112498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E15E-EEFB-487C-B0D0-C8B9166ECD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M"/>
          </a:p>
        </p:txBody>
      </p:sp>
      <p:sp>
        <p:nvSpPr>
          <p:cNvPr id="3" name="Text Placeholder 2">
            <a:extLst>
              <a:ext uri="{FF2B5EF4-FFF2-40B4-BE49-F238E27FC236}">
                <a16:creationId xmlns:a16="http://schemas.microsoft.com/office/drawing/2014/main" id="{5A9E9A80-E916-41F2-A1AA-0E211B92F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3E8124-02B9-4E9D-9035-66B344E9775C}"/>
              </a:ext>
            </a:extLst>
          </p:cNvPr>
          <p:cNvSpPr>
            <a:spLocks noGrp="1"/>
          </p:cNvSpPr>
          <p:nvPr>
            <p:ph type="dt" sz="half" idx="10"/>
          </p:nvPr>
        </p:nvSpPr>
        <p:spPr/>
        <p:txBody>
          <a:bodyPr/>
          <a:lstStyle/>
          <a:p>
            <a:fld id="{0F936257-D8C1-4F45-B0CF-48A9E0C8FC66}" type="datetimeFigureOut">
              <a:rPr lang="en-ZM" smtClean="0"/>
              <a:t>02/21/2021</a:t>
            </a:fld>
            <a:endParaRPr lang="en-ZM"/>
          </a:p>
        </p:txBody>
      </p:sp>
      <p:sp>
        <p:nvSpPr>
          <p:cNvPr id="5" name="Footer Placeholder 4">
            <a:extLst>
              <a:ext uri="{FF2B5EF4-FFF2-40B4-BE49-F238E27FC236}">
                <a16:creationId xmlns:a16="http://schemas.microsoft.com/office/drawing/2014/main" id="{397FBC96-53D8-4A5A-931B-1C7D0572325E}"/>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94F357EA-39B1-4D9D-997B-B92D8AB1FC71}"/>
              </a:ext>
            </a:extLst>
          </p:cNvPr>
          <p:cNvSpPr>
            <a:spLocks noGrp="1"/>
          </p:cNvSpPr>
          <p:nvPr>
            <p:ph type="sldNum" sz="quarter" idx="12"/>
          </p:nvPr>
        </p:nvSpPr>
        <p:spPr/>
        <p:txBody>
          <a:bodyPr/>
          <a:lstStyle/>
          <a:p>
            <a:fld id="{9A8671C0-4314-4DE4-B8AB-0CD673B8A20C}" type="slidenum">
              <a:rPr lang="en-ZM" smtClean="0"/>
              <a:t>‹#›</a:t>
            </a:fld>
            <a:endParaRPr lang="en-ZM"/>
          </a:p>
        </p:txBody>
      </p:sp>
    </p:spTree>
    <p:extLst>
      <p:ext uri="{BB962C8B-B14F-4D97-AF65-F5344CB8AC3E}">
        <p14:creationId xmlns:p14="http://schemas.microsoft.com/office/powerpoint/2010/main" val="81217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50338-D29E-4AD1-B1C4-6AEE98629136}"/>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92A355E4-EC6F-4A70-9997-A1A8481D4A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Content Placeholder 3">
            <a:extLst>
              <a:ext uri="{FF2B5EF4-FFF2-40B4-BE49-F238E27FC236}">
                <a16:creationId xmlns:a16="http://schemas.microsoft.com/office/drawing/2014/main" id="{D61B0B81-1847-47AD-BDD8-E4A0CA7B05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Date Placeholder 4">
            <a:extLst>
              <a:ext uri="{FF2B5EF4-FFF2-40B4-BE49-F238E27FC236}">
                <a16:creationId xmlns:a16="http://schemas.microsoft.com/office/drawing/2014/main" id="{BBE694DC-D255-4C28-B967-11FBFC0AEACC}"/>
              </a:ext>
            </a:extLst>
          </p:cNvPr>
          <p:cNvSpPr>
            <a:spLocks noGrp="1"/>
          </p:cNvSpPr>
          <p:nvPr>
            <p:ph type="dt" sz="half" idx="10"/>
          </p:nvPr>
        </p:nvSpPr>
        <p:spPr/>
        <p:txBody>
          <a:bodyPr/>
          <a:lstStyle/>
          <a:p>
            <a:fld id="{0F936257-D8C1-4F45-B0CF-48A9E0C8FC66}" type="datetimeFigureOut">
              <a:rPr lang="en-ZM" smtClean="0"/>
              <a:t>02/21/2021</a:t>
            </a:fld>
            <a:endParaRPr lang="en-ZM"/>
          </a:p>
        </p:txBody>
      </p:sp>
      <p:sp>
        <p:nvSpPr>
          <p:cNvPr id="6" name="Footer Placeholder 5">
            <a:extLst>
              <a:ext uri="{FF2B5EF4-FFF2-40B4-BE49-F238E27FC236}">
                <a16:creationId xmlns:a16="http://schemas.microsoft.com/office/drawing/2014/main" id="{D1DF291C-32A5-4C5C-BE0F-596A6C227BB0}"/>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C763804A-7217-48E7-B72B-AB767EE1AD9E}"/>
              </a:ext>
            </a:extLst>
          </p:cNvPr>
          <p:cNvSpPr>
            <a:spLocks noGrp="1"/>
          </p:cNvSpPr>
          <p:nvPr>
            <p:ph type="sldNum" sz="quarter" idx="12"/>
          </p:nvPr>
        </p:nvSpPr>
        <p:spPr/>
        <p:txBody>
          <a:bodyPr/>
          <a:lstStyle/>
          <a:p>
            <a:fld id="{9A8671C0-4314-4DE4-B8AB-0CD673B8A20C}" type="slidenum">
              <a:rPr lang="en-ZM" smtClean="0"/>
              <a:t>‹#›</a:t>
            </a:fld>
            <a:endParaRPr lang="en-ZM"/>
          </a:p>
        </p:txBody>
      </p:sp>
    </p:spTree>
    <p:extLst>
      <p:ext uri="{BB962C8B-B14F-4D97-AF65-F5344CB8AC3E}">
        <p14:creationId xmlns:p14="http://schemas.microsoft.com/office/powerpoint/2010/main" val="165779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BFDD-1EDE-46AE-9229-E9AE10E13F0D}"/>
              </a:ext>
            </a:extLst>
          </p:cNvPr>
          <p:cNvSpPr>
            <a:spLocks noGrp="1"/>
          </p:cNvSpPr>
          <p:nvPr>
            <p:ph type="title"/>
          </p:nvPr>
        </p:nvSpPr>
        <p:spPr>
          <a:xfrm>
            <a:off x="839788" y="365125"/>
            <a:ext cx="10515600" cy="1325563"/>
          </a:xfrm>
        </p:spPr>
        <p:txBody>
          <a:bodyPr/>
          <a:lstStyle/>
          <a:p>
            <a:r>
              <a:rPr lang="en-US"/>
              <a:t>Click to edit Master title style</a:t>
            </a:r>
            <a:endParaRPr lang="en-ZM"/>
          </a:p>
        </p:txBody>
      </p:sp>
      <p:sp>
        <p:nvSpPr>
          <p:cNvPr id="3" name="Text Placeholder 2">
            <a:extLst>
              <a:ext uri="{FF2B5EF4-FFF2-40B4-BE49-F238E27FC236}">
                <a16:creationId xmlns:a16="http://schemas.microsoft.com/office/drawing/2014/main" id="{4A860F27-33F2-4110-B207-F5F68B91D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7BE2A-C1E6-47B2-B8C6-FFD96D865A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Text Placeholder 4">
            <a:extLst>
              <a:ext uri="{FF2B5EF4-FFF2-40B4-BE49-F238E27FC236}">
                <a16:creationId xmlns:a16="http://schemas.microsoft.com/office/drawing/2014/main" id="{E8633102-E891-4846-85DC-3A3E35F6E7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5B57B0-ED30-40A2-A176-067A7541F7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7" name="Date Placeholder 6">
            <a:extLst>
              <a:ext uri="{FF2B5EF4-FFF2-40B4-BE49-F238E27FC236}">
                <a16:creationId xmlns:a16="http://schemas.microsoft.com/office/drawing/2014/main" id="{B525C769-CBF8-455B-8992-0B2628712B20}"/>
              </a:ext>
            </a:extLst>
          </p:cNvPr>
          <p:cNvSpPr>
            <a:spLocks noGrp="1"/>
          </p:cNvSpPr>
          <p:nvPr>
            <p:ph type="dt" sz="half" idx="10"/>
          </p:nvPr>
        </p:nvSpPr>
        <p:spPr/>
        <p:txBody>
          <a:bodyPr/>
          <a:lstStyle/>
          <a:p>
            <a:fld id="{0F936257-D8C1-4F45-B0CF-48A9E0C8FC66}" type="datetimeFigureOut">
              <a:rPr lang="en-ZM" smtClean="0"/>
              <a:t>02/21/2021</a:t>
            </a:fld>
            <a:endParaRPr lang="en-ZM"/>
          </a:p>
        </p:txBody>
      </p:sp>
      <p:sp>
        <p:nvSpPr>
          <p:cNvPr id="8" name="Footer Placeholder 7">
            <a:extLst>
              <a:ext uri="{FF2B5EF4-FFF2-40B4-BE49-F238E27FC236}">
                <a16:creationId xmlns:a16="http://schemas.microsoft.com/office/drawing/2014/main" id="{F8D4A6D9-4493-4B65-9773-7BF283090C33}"/>
              </a:ext>
            </a:extLst>
          </p:cNvPr>
          <p:cNvSpPr>
            <a:spLocks noGrp="1"/>
          </p:cNvSpPr>
          <p:nvPr>
            <p:ph type="ftr" sz="quarter" idx="11"/>
          </p:nvPr>
        </p:nvSpPr>
        <p:spPr/>
        <p:txBody>
          <a:bodyPr/>
          <a:lstStyle/>
          <a:p>
            <a:endParaRPr lang="en-ZM"/>
          </a:p>
        </p:txBody>
      </p:sp>
      <p:sp>
        <p:nvSpPr>
          <p:cNvPr id="9" name="Slide Number Placeholder 8">
            <a:extLst>
              <a:ext uri="{FF2B5EF4-FFF2-40B4-BE49-F238E27FC236}">
                <a16:creationId xmlns:a16="http://schemas.microsoft.com/office/drawing/2014/main" id="{074A8249-2C38-4C42-A18F-773B5064A707}"/>
              </a:ext>
            </a:extLst>
          </p:cNvPr>
          <p:cNvSpPr>
            <a:spLocks noGrp="1"/>
          </p:cNvSpPr>
          <p:nvPr>
            <p:ph type="sldNum" sz="quarter" idx="12"/>
          </p:nvPr>
        </p:nvSpPr>
        <p:spPr/>
        <p:txBody>
          <a:bodyPr/>
          <a:lstStyle/>
          <a:p>
            <a:fld id="{9A8671C0-4314-4DE4-B8AB-0CD673B8A20C}" type="slidenum">
              <a:rPr lang="en-ZM" smtClean="0"/>
              <a:t>‹#›</a:t>
            </a:fld>
            <a:endParaRPr lang="en-ZM"/>
          </a:p>
        </p:txBody>
      </p:sp>
    </p:spTree>
    <p:extLst>
      <p:ext uri="{BB962C8B-B14F-4D97-AF65-F5344CB8AC3E}">
        <p14:creationId xmlns:p14="http://schemas.microsoft.com/office/powerpoint/2010/main" val="316706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8CDB-56B2-45C0-B1A8-A56606D337C5}"/>
              </a:ext>
            </a:extLst>
          </p:cNvPr>
          <p:cNvSpPr>
            <a:spLocks noGrp="1"/>
          </p:cNvSpPr>
          <p:nvPr>
            <p:ph type="title"/>
          </p:nvPr>
        </p:nvSpPr>
        <p:spPr/>
        <p:txBody>
          <a:bodyPr/>
          <a:lstStyle/>
          <a:p>
            <a:r>
              <a:rPr lang="en-US"/>
              <a:t>Click to edit Master title style</a:t>
            </a:r>
            <a:endParaRPr lang="en-ZM"/>
          </a:p>
        </p:txBody>
      </p:sp>
      <p:sp>
        <p:nvSpPr>
          <p:cNvPr id="3" name="Date Placeholder 2">
            <a:extLst>
              <a:ext uri="{FF2B5EF4-FFF2-40B4-BE49-F238E27FC236}">
                <a16:creationId xmlns:a16="http://schemas.microsoft.com/office/drawing/2014/main" id="{4B58539A-1E97-4F2B-80DD-4C9DEF3E12A1}"/>
              </a:ext>
            </a:extLst>
          </p:cNvPr>
          <p:cNvSpPr>
            <a:spLocks noGrp="1"/>
          </p:cNvSpPr>
          <p:nvPr>
            <p:ph type="dt" sz="half" idx="10"/>
          </p:nvPr>
        </p:nvSpPr>
        <p:spPr/>
        <p:txBody>
          <a:bodyPr/>
          <a:lstStyle/>
          <a:p>
            <a:fld id="{0F936257-D8C1-4F45-B0CF-48A9E0C8FC66}" type="datetimeFigureOut">
              <a:rPr lang="en-ZM" smtClean="0"/>
              <a:t>02/21/2021</a:t>
            </a:fld>
            <a:endParaRPr lang="en-ZM"/>
          </a:p>
        </p:txBody>
      </p:sp>
      <p:sp>
        <p:nvSpPr>
          <p:cNvPr id="4" name="Footer Placeholder 3">
            <a:extLst>
              <a:ext uri="{FF2B5EF4-FFF2-40B4-BE49-F238E27FC236}">
                <a16:creationId xmlns:a16="http://schemas.microsoft.com/office/drawing/2014/main" id="{FAF5159D-2B4E-498D-8B5A-37EEB9766331}"/>
              </a:ext>
            </a:extLst>
          </p:cNvPr>
          <p:cNvSpPr>
            <a:spLocks noGrp="1"/>
          </p:cNvSpPr>
          <p:nvPr>
            <p:ph type="ftr" sz="quarter" idx="11"/>
          </p:nvPr>
        </p:nvSpPr>
        <p:spPr/>
        <p:txBody>
          <a:bodyPr/>
          <a:lstStyle/>
          <a:p>
            <a:endParaRPr lang="en-ZM"/>
          </a:p>
        </p:txBody>
      </p:sp>
      <p:sp>
        <p:nvSpPr>
          <p:cNvPr id="5" name="Slide Number Placeholder 4">
            <a:extLst>
              <a:ext uri="{FF2B5EF4-FFF2-40B4-BE49-F238E27FC236}">
                <a16:creationId xmlns:a16="http://schemas.microsoft.com/office/drawing/2014/main" id="{80405FF0-A998-41D4-ACD7-D907EBB0A48A}"/>
              </a:ext>
            </a:extLst>
          </p:cNvPr>
          <p:cNvSpPr>
            <a:spLocks noGrp="1"/>
          </p:cNvSpPr>
          <p:nvPr>
            <p:ph type="sldNum" sz="quarter" idx="12"/>
          </p:nvPr>
        </p:nvSpPr>
        <p:spPr/>
        <p:txBody>
          <a:bodyPr/>
          <a:lstStyle/>
          <a:p>
            <a:fld id="{9A8671C0-4314-4DE4-B8AB-0CD673B8A20C}" type="slidenum">
              <a:rPr lang="en-ZM" smtClean="0"/>
              <a:t>‹#›</a:t>
            </a:fld>
            <a:endParaRPr lang="en-ZM"/>
          </a:p>
        </p:txBody>
      </p:sp>
    </p:spTree>
    <p:extLst>
      <p:ext uri="{BB962C8B-B14F-4D97-AF65-F5344CB8AC3E}">
        <p14:creationId xmlns:p14="http://schemas.microsoft.com/office/powerpoint/2010/main" val="267678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BF3B6A-50C7-4639-95EF-87037E1E3D53}"/>
              </a:ext>
            </a:extLst>
          </p:cNvPr>
          <p:cNvSpPr>
            <a:spLocks noGrp="1"/>
          </p:cNvSpPr>
          <p:nvPr>
            <p:ph type="dt" sz="half" idx="10"/>
          </p:nvPr>
        </p:nvSpPr>
        <p:spPr/>
        <p:txBody>
          <a:bodyPr/>
          <a:lstStyle/>
          <a:p>
            <a:fld id="{0F936257-D8C1-4F45-B0CF-48A9E0C8FC66}" type="datetimeFigureOut">
              <a:rPr lang="en-ZM" smtClean="0"/>
              <a:t>02/21/2021</a:t>
            </a:fld>
            <a:endParaRPr lang="en-ZM"/>
          </a:p>
        </p:txBody>
      </p:sp>
      <p:sp>
        <p:nvSpPr>
          <p:cNvPr id="3" name="Footer Placeholder 2">
            <a:extLst>
              <a:ext uri="{FF2B5EF4-FFF2-40B4-BE49-F238E27FC236}">
                <a16:creationId xmlns:a16="http://schemas.microsoft.com/office/drawing/2014/main" id="{D5853B8B-62A6-4A9D-B08D-13513A026654}"/>
              </a:ext>
            </a:extLst>
          </p:cNvPr>
          <p:cNvSpPr>
            <a:spLocks noGrp="1"/>
          </p:cNvSpPr>
          <p:nvPr>
            <p:ph type="ftr" sz="quarter" idx="11"/>
          </p:nvPr>
        </p:nvSpPr>
        <p:spPr/>
        <p:txBody>
          <a:bodyPr/>
          <a:lstStyle/>
          <a:p>
            <a:endParaRPr lang="en-ZM"/>
          </a:p>
        </p:txBody>
      </p:sp>
      <p:sp>
        <p:nvSpPr>
          <p:cNvPr id="4" name="Slide Number Placeholder 3">
            <a:extLst>
              <a:ext uri="{FF2B5EF4-FFF2-40B4-BE49-F238E27FC236}">
                <a16:creationId xmlns:a16="http://schemas.microsoft.com/office/drawing/2014/main" id="{88D10971-7F54-4DA9-9C17-EC49792398FD}"/>
              </a:ext>
            </a:extLst>
          </p:cNvPr>
          <p:cNvSpPr>
            <a:spLocks noGrp="1"/>
          </p:cNvSpPr>
          <p:nvPr>
            <p:ph type="sldNum" sz="quarter" idx="12"/>
          </p:nvPr>
        </p:nvSpPr>
        <p:spPr/>
        <p:txBody>
          <a:bodyPr/>
          <a:lstStyle/>
          <a:p>
            <a:fld id="{9A8671C0-4314-4DE4-B8AB-0CD673B8A20C}" type="slidenum">
              <a:rPr lang="en-ZM" smtClean="0"/>
              <a:t>‹#›</a:t>
            </a:fld>
            <a:endParaRPr lang="en-ZM"/>
          </a:p>
        </p:txBody>
      </p:sp>
    </p:spTree>
    <p:extLst>
      <p:ext uri="{BB962C8B-B14F-4D97-AF65-F5344CB8AC3E}">
        <p14:creationId xmlns:p14="http://schemas.microsoft.com/office/powerpoint/2010/main" val="65977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D8A0-98E3-47B5-9028-711BFB7A22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Content Placeholder 2">
            <a:extLst>
              <a:ext uri="{FF2B5EF4-FFF2-40B4-BE49-F238E27FC236}">
                <a16:creationId xmlns:a16="http://schemas.microsoft.com/office/drawing/2014/main" id="{F930AB87-0BDD-49AB-8CE5-366AD38339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Text Placeholder 3">
            <a:extLst>
              <a:ext uri="{FF2B5EF4-FFF2-40B4-BE49-F238E27FC236}">
                <a16:creationId xmlns:a16="http://schemas.microsoft.com/office/drawing/2014/main" id="{2D4ADA29-8B9D-46F7-863C-5F6199875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0FFE4-F6A9-4C5B-B94F-E18924E2B31C}"/>
              </a:ext>
            </a:extLst>
          </p:cNvPr>
          <p:cNvSpPr>
            <a:spLocks noGrp="1"/>
          </p:cNvSpPr>
          <p:nvPr>
            <p:ph type="dt" sz="half" idx="10"/>
          </p:nvPr>
        </p:nvSpPr>
        <p:spPr/>
        <p:txBody>
          <a:bodyPr/>
          <a:lstStyle/>
          <a:p>
            <a:fld id="{0F936257-D8C1-4F45-B0CF-48A9E0C8FC66}" type="datetimeFigureOut">
              <a:rPr lang="en-ZM" smtClean="0"/>
              <a:t>02/21/2021</a:t>
            </a:fld>
            <a:endParaRPr lang="en-ZM"/>
          </a:p>
        </p:txBody>
      </p:sp>
      <p:sp>
        <p:nvSpPr>
          <p:cNvPr id="6" name="Footer Placeholder 5">
            <a:extLst>
              <a:ext uri="{FF2B5EF4-FFF2-40B4-BE49-F238E27FC236}">
                <a16:creationId xmlns:a16="http://schemas.microsoft.com/office/drawing/2014/main" id="{C2D134E5-DAD8-4A6B-BAAE-F8A485A11BC8}"/>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D9FA4545-0237-406C-87A1-2326F4AF384F}"/>
              </a:ext>
            </a:extLst>
          </p:cNvPr>
          <p:cNvSpPr>
            <a:spLocks noGrp="1"/>
          </p:cNvSpPr>
          <p:nvPr>
            <p:ph type="sldNum" sz="quarter" idx="12"/>
          </p:nvPr>
        </p:nvSpPr>
        <p:spPr/>
        <p:txBody>
          <a:bodyPr/>
          <a:lstStyle/>
          <a:p>
            <a:fld id="{9A8671C0-4314-4DE4-B8AB-0CD673B8A20C}" type="slidenum">
              <a:rPr lang="en-ZM" smtClean="0"/>
              <a:t>‹#›</a:t>
            </a:fld>
            <a:endParaRPr lang="en-ZM"/>
          </a:p>
        </p:txBody>
      </p:sp>
    </p:spTree>
    <p:extLst>
      <p:ext uri="{BB962C8B-B14F-4D97-AF65-F5344CB8AC3E}">
        <p14:creationId xmlns:p14="http://schemas.microsoft.com/office/powerpoint/2010/main" val="40209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FC2B-FBE8-4802-9855-C27B5C17C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Picture Placeholder 2">
            <a:extLst>
              <a:ext uri="{FF2B5EF4-FFF2-40B4-BE49-F238E27FC236}">
                <a16:creationId xmlns:a16="http://schemas.microsoft.com/office/drawing/2014/main" id="{282C27CE-FDA2-463C-9E8F-077AF7B37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M"/>
          </a:p>
        </p:txBody>
      </p:sp>
      <p:sp>
        <p:nvSpPr>
          <p:cNvPr id="4" name="Text Placeholder 3">
            <a:extLst>
              <a:ext uri="{FF2B5EF4-FFF2-40B4-BE49-F238E27FC236}">
                <a16:creationId xmlns:a16="http://schemas.microsoft.com/office/drawing/2014/main" id="{FB7B7E77-C8C7-4509-B1B8-DECE9F0EC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645DF-C440-4AA7-BEA2-B1305B72FD5F}"/>
              </a:ext>
            </a:extLst>
          </p:cNvPr>
          <p:cNvSpPr>
            <a:spLocks noGrp="1"/>
          </p:cNvSpPr>
          <p:nvPr>
            <p:ph type="dt" sz="half" idx="10"/>
          </p:nvPr>
        </p:nvSpPr>
        <p:spPr/>
        <p:txBody>
          <a:bodyPr/>
          <a:lstStyle/>
          <a:p>
            <a:fld id="{0F936257-D8C1-4F45-B0CF-48A9E0C8FC66}" type="datetimeFigureOut">
              <a:rPr lang="en-ZM" smtClean="0"/>
              <a:t>02/21/2021</a:t>
            </a:fld>
            <a:endParaRPr lang="en-ZM"/>
          </a:p>
        </p:txBody>
      </p:sp>
      <p:sp>
        <p:nvSpPr>
          <p:cNvPr id="6" name="Footer Placeholder 5">
            <a:extLst>
              <a:ext uri="{FF2B5EF4-FFF2-40B4-BE49-F238E27FC236}">
                <a16:creationId xmlns:a16="http://schemas.microsoft.com/office/drawing/2014/main" id="{C4F01184-76EF-4986-A645-7A21CC6FD12D}"/>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A9DB4D60-2E90-4071-B6BB-A2774C921E45}"/>
              </a:ext>
            </a:extLst>
          </p:cNvPr>
          <p:cNvSpPr>
            <a:spLocks noGrp="1"/>
          </p:cNvSpPr>
          <p:nvPr>
            <p:ph type="sldNum" sz="quarter" idx="12"/>
          </p:nvPr>
        </p:nvSpPr>
        <p:spPr/>
        <p:txBody>
          <a:bodyPr/>
          <a:lstStyle/>
          <a:p>
            <a:fld id="{9A8671C0-4314-4DE4-B8AB-0CD673B8A20C}" type="slidenum">
              <a:rPr lang="en-ZM" smtClean="0"/>
              <a:t>‹#›</a:t>
            </a:fld>
            <a:endParaRPr lang="en-ZM"/>
          </a:p>
        </p:txBody>
      </p:sp>
    </p:spTree>
    <p:extLst>
      <p:ext uri="{BB962C8B-B14F-4D97-AF65-F5344CB8AC3E}">
        <p14:creationId xmlns:p14="http://schemas.microsoft.com/office/powerpoint/2010/main" val="156635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1374E-ED97-48FA-9831-39803B65B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M"/>
          </a:p>
        </p:txBody>
      </p:sp>
      <p:sp>
        <p:nvSpPr>
          <p:cNvPr id="3" name="Text Placeholder 2">
            <a:extLst>
              <a:ext uri="{FF2B5EF4-FFF2-40B4-BE49-F238E27FC236}">
                <a16:creationId xmlns:a16="http://schemas.microsoft.com/office/drawing/2014/main" id="{884D2A7B-0946-46B7-859A-9A9639B327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F9F769FA-98BC-4D89-AFA6-B2DAC07C4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36257-D8C1-4F45-B0CF-48A9E0C8FC66}" type="datetimeFigureOut">
              <a:rPr lang="en-ZM" smtClean="0"/>
              <a:t>02/21/2021</a:t>
            </a:fld>
            <a:endParaRPr lang="en-ZM"/>
          </a:p>
        </p:txBody>
      </p:sp>
      <p:sp>
        <p:nvSpPr>
          <p:cNvPr id="5" name="Footer Placeholder 4">
            <a:extLst>
              <a:ext uri="{FF2B5EF4-FFF2-40B4-BE49-F238E27FC236}">
                <a16:creationId xmlns:a16="http://schemas.microsoft.com/office/drawing/2014/main" id="{9B09E7EF-29AD-44AF-BE2A-AB3B112B9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M"/>
          </a:p>
        </p:txBody>
      </p:sp>
      <p:sp>
        <p:nvSpPr>
          <p:cNvPr id="6" name="Slide Number Placeholder 5">
            <a:extLst>
              <a:ext uri="{FF2B5EF4-FFF2-40B4-BE49-F238E27FC236}">
                <a16:creationId xmlns:a16="http://schemas.microsoft.com/office/drawing/2014/main" id="{76DB98E2-DD61-448C-A317-915C6F33D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671C0-4314-4DE4-B8AB-0CD673B8A20C}" type="slidenum">
              <a:rPr lang="en-ZM" smtClean="0"/>
              <a:t>‹#›</a:t>
            </a:fld>
            <a:endParaRPr lang="en-ZM"/>
          </a:p>
        </p:txBody>
      </p:sp>
    </p:spTree>
    <p:extLst>
      <p:ext uri="{BB962C8B-B14F-4D97-AF65-F5344CB8AC3E}">
        <p14:creationId xmlns:p14="http://schemas.microsoft.com/office/powerpoint/2010/main" val="348934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12.xml" /><Relationship Id="rId5" Type="http://schemas.openxmlformats.org/officeDocument/2006/relationships/image" Target="../media/image4.png" /><Relationship Id="rId4" Type="http://schemas.openxmlformats.org/officeDocument/2006/relationships/image" Target="../media/image3.png" /></Relationships>
</file>

<file path=ppt/slides/_rels/slide3.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3.xml"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4.xml" /><Relationship Id="rId1" Type="http://schemas.openxmlformats.org/officeDocument/2006/relationships/slideLayout" Target="../slideLayouts/slideLayout14.xml"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5.xml"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6.xml" /><Relationship Id="rId1" Type="http://schemas.openxmlformats.org/officeDocument/2006/relationships/slideLayout" Target="../slideLayouts/slideLayout16.xml" /><Relationship Id="rId5" Type="http://schemas.openxmlformats.org/officeDocument/2006/relationships/image" Target="../media/image10.png" /><Relationship Id="rId4" Type="http://schemas.openxmlformats.org/officeDocument/2006/relationships/image" Target="../media/image9.jpg" /></Relationships>
</file>

<file path=ppt/slides/_rels/slide7.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7.xml" /><Relationship Id="rId1" Type="http://schemas.openxmlformats.org/officeDocument/2006/relationships/slideLayout" Target="../slideLayouts/slideLayout15.xml" /></Relationships>
</file>

<file path=ppt/slides/_rels/slide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p:nvPr/>
        </p:nvSpPr>
        <p:spPr>
          <a:xfrm>
            <a:off x="355600" y="1822400"/>
            <a:ext cx="7531200" cy="3213200"/>
          </a:xfrm>
          <a:prstGeom prst="rect">
            <a:avLst/>
          </a:pr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 name="Google Shape;129;p22"/>
          <p:cNvSpPr txBox="1">
            <a:spLocks noGrp="1"/>
          </p:cNvSpPr>
          <p:nvPr>
            <p:ph type="ctrTitle"/>
          </p:nvPr>
        </p:nvSpPr>
        <p:spPr>
          <a:xfrm flipH="1">
            <a:off x="234038" y="2252472"/>
            <a:ext cx="6253795" cy="1431601"/>
          </a:xfrm>
          <a:prstGeom prst="rect">
            <a:avLst/>
          </a:prstGeom>
        </p:spPr>
        <p:txBody>
          <a:bodyPr spcFirstLastPara="1" vert="horz" wrap="square" lIns="121900" tIns="121900" rIns="121900" bIns="121900" rtlCol="0" anchor="b" anchorCtr="0">
            <a:noAutofit/>
          </a:bodyPr>
          <a:lstStyle/>
          <a:p>
            <a:pPr>
              <a:spcBef>
                <a:spcPts val="0"/>
              </a:spcBef>
            </a:pPr>
            <a:r>
              <a:rPr lang="pt-BR" sz="4800" b="1" dirty="0">
                <a:latin typeface="Cambria" panose="02040503050406030204" pitchFamily="18" charset="0"/>
                <a:ea typeface="Cambria" panose="02040503050406030204" pitchFamily="18" charset="0"/>
                <a:cs typeface="Times New Roman" panose="02020603050405020304" pitchFamily="18" charset="0"/>
              </a:rPr>
              <a:t> </a:t>
            </a:r>
            <a:r>
              <a:rPr lang="pt-BR" sz="4800" b="1"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QUÊ HƯƠNG</a:t>
            </a:r>
            <a:endParaRPr sz="10666" dirty="0">
              <a:solidFill>
                <a:schemeClr val="accent6"/>
              </a:solidFill>
              <a:latin typeface="Cambria" panose="02040503050406030204" pitchFamily="18" charset="0"/>
              <a:ea typeface="Cambria" panose="02040503050406030204" pitchFamily="18" charset="0"/>
            </a:endParaRPr>
          </a:p>
        </p:txBody>
      </p:sp>
      <p:sp>
        <p:nvSpPr>
          <p:cNvPr id="130" name="Google Shape;130;p22"/>
          <p:cNvSpPr txBox="1">
            <a:spLocks noGrp="1"/>
          </p:cNvSpPr>
          <p:nvPr>
            <p:ph type="subTitle" idx="1"/>
          </p:nvPr>
        </p:nvSpPr>
        <p:spPr>
          <a:xfrm flipH="1">
            <a:off x="855899" y="4453273"/>
            <a:ext cx="4838800" cy="894000"/>
          </a:xfrm>
          <a:prstGeom prst="rect">
            <a:avLst/>
          </a:prstGeom>
        </p:spPr>
        <p:txBody>
          <a:bodyPr spcFirstLastPara="1" vert="horz" wrap="square" lIns="121900" tIns="121900" rIns="121900" bIns="121900" rtlCol="0" anchor="t" anchorCtr="0">
            <a:noAutofit/>
          </a:bodyPr>
          <a:lstStyle/>
          <a:p>
            <a:pPr>
              <a:spcBef>
                <a:spcPts val="0"/>
              </a:spcBef>
            </a:pPr>
            <a:r>
              <a:rPr lang="es" sz="2667" b="1" dirty="0">
                <a:latin typeface="Cambria" panose="02040503050406030204" pitchFamily="18" charset="0"/>
                <a:ea typeface="Cambria" panose="02040503050406030204" pitchFamily="18" charset="0"/>
              </a:rPr>
              <a:t>TẾ HANH</a:t>
            </a:r>
            <a:endParaRPr sz="2667" b="1" dirty="0">
              <a:latin typeface="Cambria" panose="02040503050406030204" pitchFamily="18" charset="0"/>
              <a:ea typeface="Cambria" panose="02040503050406030204" pitchFamily="18" charset="0"/>
            </a:endParaRPr>
          </a:p>
          <a:p>
            <a:pPr>
              <a:spcBef>
                <a:spcPts val="0"/>
              </a:spcBef>
            </a:pPr>
            <a:endParaRPr sz="2667" b="1" dirty="0">
              <a:latin typeface="Cambria" panose="02040503050406030204" pitchFamily="18" charset="0"/>
              <a:ea typeface="Cambria" panose="02040503050406030204" pitchFamily="18" charset="0"/>
            </a:endParaRPr>
          </a:p>
          <a:p>
            <a:pPr>
              <a:spcBef>
                <a:spcPts val="0"/>
              </a:spcBef>
            </a:pPr>
            <a:endParaRPr sz="2667" b="1" dirty="0">
              <a:latin typeface="Cambria" panose="02040503050406030204" pitchFamily="18" charset="0"/>
              <a:ea typeface="Cambria" panose="02040503050406030204" pitchFamily="18" charset="0"/>
            </a:endParaRPr>
          </a:p>
        </p:txBody>
      </p:sp>
      <p:pic>
        <p:nvPicPr>
          <p:cNvPr id="131" name="Google Shape;131;p22"/>
          <p:cNvPicPr preferRelativeResize="0"/>
          <p:nvPr/>
        </p:nvPicPr>
        <p:blipFill>
          <a:blip r:embed="rId3">
            <a:extLst>
              <a:ext uri="{28A0092B-C50C-407E-A947-70E740481C1C}">
                <a14:useLocalDpi xmlns:a14="http://schemas.microsoft.com/office/drawing/2010/main" val="0"/>
              </a:ext>
            </a:extLst>
          </a:blip>
          <a:srcRect l="16688" r="16688"/>
          <a:stretch/>
        </p:blipFill>
        <p:spPr>
          <a:xfrm flipH="1">
            <a:off x="6195000" y="720000"/>
            <a:ext cx="5418000" cy="5418000"/>
          </a:xfrm>
          <a:prstGeom prst="rect">
            <a:avLst/>
          </a:prstGeom>
          <a:noFill/>
          <a:ln>
            <a:noFill/>
          </a:ln>
        </p:spPr>
      </p:pic>
      <p:sp>
        <p:nvSpPr>
          <p:cNvPr id="133" name="Google Shape;133;p22"/>
          <p:cNvSpPr/>
          <p:nvPr/>
        </p:nvSpPr>
        <p:spPr>
          <a:xfrm rot="-5400000">
            <a:off x="8570800" y="5063000"/>
            <a:ext cx="666400" cy="2150000"/>
          </a:xfrm>
          <a:prstGeom prst="rect">
            <a:avLst/>
          </a:prstGeom>
          <a:solidFill>
            <a:srgbClr val="8687D1">
              <a:alpha val="49720"/>
            </a:srgbClr>
          </a:solidFill>
          <a:ln>
            <a:noFill/>
          </a:ln>
        </p:spPr>
        <p:txBody>
          <a:bodyPr spcFirstLastPara="1" wrap="square" lIns="121900" tIns="121900" rIns="121900" bIns="121900" anchor="ctr" anchorCtr="0">
            <a:noAutofit/>
          </a:bodyPr>
          <a:lstStyle/>
          <a:p>
            <a:endParaRPr sz="2400"/>
          </a:p>
        </p:txBody>
      </p:sp>
      <p:sp>
        <p:nvSpPr>
          <p:cNvPr id="134" name="Google Shape;134;p22"/>
          <p:cNvSpPr/>
          <p:nvPr/>
        </p:nvSpPr>
        <p:spPr>
          <a:xfrm>
            <a:off x="11310733" y="521600"/>
            <a:ext cx="486000" cy="396800"/>
          </a:xfrm>
          <a:prstGeom prst="rect">
            <a:avLst/>
          </a:prstGeom>
          <a:solidFill>
            <a:srgbClr val="FF9900">
              <a:alpha val="40780"/>
            </a:srgbClr>
          </a:solidFill>
          <a:ln>
            <a:noFill/>
          </a:ln>
        </p:spPr>
        <p:txBody>
          <a:bodyPr spcFirstLastPara="1" wrap="square" lIns="121900" tIns="121900" rIns="121900" bIns="121900" anchor="ctr" anchorCtr="0">
            <a:noAutofit/>
          </a:bodyPr>
          <a:lstStyle/>
          <a:p>
            <a:endParaRPr sz="2400"/>
          </a:p>
        </p:txBody>
      </p:sp>
      <p:sp>
        <p:nvSpPr>
          <p:cNvPr id="135" name="Google Shape;135;p22"/>
          <p:cNvSpPr/>
          <p:nvPr/>
        </p:nvSpPr>
        <p:spPr>
          <a:xfrm rot="5400000">
            <a:off x="-387329" y="3230600"/>
            <a:ext cx="1431600" cy="396800"/>
          </a:xfrm>
          <a:prstGeom prst="rect">
            <a:avLst/>
          </a:prstGeom>
          <a:solidFill>
            <a:srgbClr val="FF9900">
              <a:alpha val="40780"/>
            </a:srgbClr>
          </a:solidFill>
          <a:ln>
            <a:noFill/>
          </a:ln>
        </p:spPr>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id="{8F7ACCFA-0031-4D1A-87C0-1780444FAA70}"/>
              </a:ext>
            </a:extLst>
          </p:cNvPr>
          <p:cNvSpPr txBox="1"/>
          <p:nvPr/>
        </p:nvSpPr>
        <p:spPr>
          <a:xfrm>
            <a:off x="651572" y="3684073"/>
            <a:ext cx="5418727" cy="523220"/>
          </a:xfrm>
          <a:prstGeom prst="rect">
            <a:avLst/>
          </a:prstGeom>
          <a:noFill/>
        </p:spPr>
        <p:txBody>
          <a:bodyPr wrap="none" rtlCol="0">
            <a:spAutoFit/>
          </a:bodyPr>
          <a:lstStyle/>
          <a:p>
            <a:pPr algn="ct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Nhờ</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ơn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trời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biển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lặng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cá</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đầy</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ghe</a:t>
            </a:r>
            <a:r>
              <a:rPr lang="en-US" sz="2800" i="1" dirty="0">
                <a:latin typeface="Cambria" panose="02040503050406030204" pitchFamily="18" charset="0"/>
                <a:ea typeface="Cambria" panose="02040503050406030204" pitchFamily="18" charset="0"/>
              </a:rPr>
              <a:t>”</a:t>
            </a:r>
            <a:endParaRPr lang="en-ZM" sz="2800" i="1" dirty="0">
              <a:latin typeface="Cambria" panose="02040503050406030204" pitchFamily="18" charset="0"/>
              <a:ea typeface="Cambria" panose="0204050305040603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ctrTitle" idx="6"/>
          </p:nvPr>
        </p:nvSpPr>
        <p:spPr>
          <a:xfrm>
            <a:off x="3780160" y="-208136"/>
            <a:ext cx="4650000" cy="1135600"/>
          </a:xfrm>
          <a:prstGeom prst="rect">
            <a:avLst/>
          </a:prstGeom>
        </p:spPr>
        <p:txBody>
          <a:bodyPr spcFirstLastPara="1" vert="horz" wrap="square" lIns="121900" tIns="121900" rIns="121900" bIns="121900" rtlCol="0" anchor="b" anchorCtr="0">
            <a:noAutofit/>
          </a:bodyPr>
          <a:lstStyle/>
          <a:p>
            <a:r>
              <a:rPr lang="es" sz="3200" b="1" dirty="0">
                <a:latin typeface="Cambria" panose="02040503050406030204" pitchFamily="18" charset="0"/>
                <a:ea typeface="Cambria" panose="02040503050406030204" pitchFamily="18" charset="0"/>
              </a:rPr>
              <a:t>TÌM HIỂU CHUNG</a:t>
            </a:r>
            <a:endParaRPr sz="3200" b="1" dirty="0">
              <a:latin typeface="Cambria" panose="02040503050406030204" pitchFamily="18" charset="0"/>
              <a:ea typeface="Cambria" panose="02040503050406030204" pitchFamily="18" charset="0"/>
            </a:endParaRPr>
          </a:p>
        </p:txBody>
      </p:sp>
      <p:sp>
        <p:nvSpPr>
          <p:cNvPr id="141" name="Google Shape;141;p23"/>
          <p:cNvSpPr/>
          <p:nvPr/>
        </p:nvSpPr>
        <p:spPr>
          <a:xfrm>
            <a:off x="4635380" y="1092074"/>
            <a:ext cx="2985600" cy="466400"/>
          </a:xfrm>
          <a:prstGeom prst="rect">
            <a:avLst/>
          </a:prstGeom>
          <a:solidFill>
            <a:srgbClr val="8687D1">
              <a:alpha val="49720"/>
            </a:srgbClr>
          </a:solidFill>
          <a:ln>
            <a:noFill/>
          </a:ln>
        </p:spPr>
        <p:txBody>
          <a:bodyPr spcFirstLastPara="1" wrap="square" lIns="121900" tIns="121900" rIns="121900" bIns="121900" anchor="ctr" anchorCtr="0">
            <a:noAutofit/>
          </a:bodyPr>
          <a:lstStyle/>
          <a:p>
            <a:endParaRPr sz="2400"/>
          </a:p>
        </p:txBody>
      </p:sp>
      <p:sp>
        <p:nvSpPr>
          <p:cNvPr id="144" name="Google Shape;144;p23"/>
          <p:cNvSpPr txBox="1">
            <a:spLocks noGrp="1"/>
          </p:cNvSpPr>
          <p:nvPr>
            <p:ph type="title" idx="8"/>
          </p:nvPr>
        </p:nvSpPr>
        <p:spPr>
          <a:xfrm>
            <a:off x="4672595" y="940074"/>
            <a:ext cx="1548000" cy="770400"/>
          </a:xfrm>
          <a:prstGeom prst="rect">
            <a:avLst/>
          </a:prstGeom>
        </p:spPr>
        <p:txBody>
          <a:bodyPr spcFirstLastPara="1" vert="horz" wrap="square" lIns="121900" tIns="121900" rIns="121900" bIns="121900" rtlCol="0" anchor="ctr" anchorCtr="0">
            <a:noAutofit/>
          </a:bodyPr>
          <a:lstStyle/>
          <a:p>
            <a:r>
              <a:rPr lang="es">
                <a:solidFill>
                  <a:schemeClr val="lt1"/>
                </a:solidFill>
              </a:rPr>
              <a:t>01</a:t>
            </a:r>
            <a:endParaRPr>
              <a:solidFill>
                <a:schemeClr val="lt1"/>
              </a:solidFill>
            </a:endParaRPr>
          </a:p>
        </p:txBody>
      </p:sp>
      <p:sp>
        <p:nvSpPr>
          <p:cNvPr id="146" name="Google Shape;146;p23"/>
          <p:cNvSpPr txBox="1">
            <a:spLocks noGrp="1"/>
          </p:cNvSpPr>
          <p:nvPr>
            <p:ph type="ctrTitle" idx="7"/>
          </p:nvPr>
        </p:nvSpPr>
        <p:spPr>
          <a:xfrm>
            <a:off x="202853" y="911135"/>
            <a:ext cx="4388934" cy="770400"/>
          </a:xfrm>
          <a:prstGeom prst="rect">
            <a:avLst/>
          </a:prstGeom>
        </p:spPr>
        <p:txBody>
          <a:bodyPr spcFirstLastPara="1" vert="horz" wrap="square" lIns="121900" tIns="121900" rIns="121900" bIns="121900" rtlCol="0" anchor="b" anchorCtr="0">
            <a:noAutofit/>
          </a:bodyPr>
          <a:lstStyle/>
          <a:p>
            <a:r>
              <a:rPr lang="es" b="1" dirty="0">
                <a:solidFill>
                  <a:srgbClr val="FF0000"/>
                </a:solidFill>
                <a:latin typeface="Cambria" panose="02040503050406030204" pitchFamily="18" charset="0"/>
                <a:ea typeface="Cambria" panose="02040503050406030204" pitchFamily="18" charset="0"/>
              </a:rPr>
              <a:t>TÁC GIẢ</a:t>
            </a:r>
            <a:endParaRPr b="1" dirty="0">
              <a:solidFill>
                <a:srgbClr val="FF0000"/>
              </a:solidFill>
              <a:latin typeface="Cambria" panose="02040503050406030204" pitchFamily="18" charset="0"/>
              <a:ea typeface="Cambria" panose="02040503050406030204" pitchFamily="18" charset="0"/>
            </a:endParaRPr>
          </a:p>
        </p:txBody>
      </p:sp>
      <p:sp>
        <p:nvSpPr>
          <p:cNvPr id="147" name="Google Shape;147;p23"/>
          <p:cNvSpPr txBox="1">
            <a:spLocks noGrp="1"/>
          </p:cNvSpPr>
          <p:nvPr>
            <p:ph type="subTitle" idx="1"/>
          </p:nvPr>
        </p:nvSpPr>
        <p:spPr>
          <a:xfrm>
            <a:off x="761964" y="1491443"/>
            <a:ext cx="3708537" cy="817600"/>
          </a:xfrm>
          <a:prstGeom prst="rect">
            <a:avLst/>
          </a:prstGeom>
        </p:spPr>
        <p:txBody>
          <a:bodyPr spcFirstLastPara="1" vert="horz" wrap="square" lIns="121900" tIns="121900" rIns="121900" bIns="121900" rtlCol="0" anchor="t" anchorCtr="0">
            <a:noAutofit/>
          </a:bodyPr>
          <a:lstStyle/>
          <a:p>
            <a:pPr marL="0" indent="0"/>
            <a:r>
              <a:rPr lang="en-US" sz="2667" b="1" dirty="0">
                <a:latin typeface="Cambria" panose="02040503050406030204" pitchFamily="18" charset="0"/>
                <a:ea typeface="Cambria" panose="02040503050406030204" pitchFamily="18" charset="0"/>
              </a:rPr>
              <a:t>TẾ HANH </a:t>
            </a:r>
          </a:p>
          <a:p>
            <a:pPr marL="0" indent="0"/>
            <a:r>
              <a:rPr lang="en-US" sz="2667" b="1" dirty="0">
                <a:latin typeface="Cambria" panose="02040503050406030204" pitchFamily="18" charset="0"/>
                <a:ea typeface="Cambria" panose="02040503050406030204" pitchFamily="18" charset="0"/>
              </a:rPr>
              <a:t>(1921 – 2009)</a:t>
            </a:r>
            <a:endParaRPr sz="2667" b="1" dirty="0">
              <a:solidFill>
                <a:schemeClr val="accent2"/>
              </a:solidFill>
              <a:latin typeface="Cambria" panose="02040503050406030204" pitchFamily="18" charset="0"/>
              <a:ea typeface="Cambria" panose="02040503050406030204" pitchFamily="18" charset="0"/>
            </a:endParaRPr>
          </a:p>
        </p:txBody>
      </p:sp>
      <p:sp>
        <p:nvSpPr>
          <p:cNvPr id="148" name="Google Shape;148;p23"/>
          <p:cNvSpPr txBox="1">
            <a:spLocks noGrp="1"/>
          </p:cNvSpPr>
          <p:nvPr>
            <p:ph type="ctrTitle"/>
          </p:nvPr>
        </p:nvSpPr>
        <p:spPr>
          <a:xfrm flipH="1">
            <a:off x="7597960" y="966281"/>
            <a:ext cx="2542000" cy="770400"/>
          </a:xfrm>
          <a:prstGeom prst="rect">
            <a:avLst/>
          </a:prstGeom>
        </p:spPr>
        <p:txBody>
          <a:bodyPr spcFirstLastPara="1" vert="horz" wrap="square" lIns="121900" tIns="121900" rIns="121900" bIns="121900" rtlCol="0" anchor="b" anchorCtr="0">
            <a:noAutofit/>
          </a:bodyPr>
          <a:lstStyle/>
          <a:p>
            <a:r>
              <a:rPr lang="en-US" b="1" dirty="0">
                <a:solidFill>
                  <a:srgbClr val="FF0000"/>
                </a:solidFill>
                <a:latin typeface="Cambria" panose="02040503050406030204" pitchFamily="18" charset="0"/>
                <a:ea typeface="Cambria" panose="02040503050406030204" pitchFamily="18" charset="0"/>
              </a:rPr>
              <a:t>T</a:t>
            </a:r>
            <a:r>
              <a:rPr lang="es" b="1" dirty="0">
                <a:solidFill>
                  <a:srgbClr val="FF0000"/>
                </a:solidFill>
                <a:latin typeface="Cambria" panose="02040503050406030204" pitchFamily="18" charset="0"/>
                <a:ea typeface="Cambria" panose="02040503050406030204" pitchFamily="18" charset="0"/>
              </a:rPr>
              <a:t>ÁC PHẨM</a:t>
            </a:r>
            <a:endParaRPr b="1" dirty="0">
              <a:solidFill>
                <a:srgbClr val="FF0000"/>
              </a:solidFill>
              <a:latin typeface="Cambria" panose="02040503050406030204" pitchFamily="18" charset="0"/>
              <a:ea typeface="Cambria" panose="02040503050406030204" pitchFamily="18" charset="0"/>
            </a:endParaRPr>
          </a:p>
        </p:txBody>
      </p:sp>
      <p:sp>
        <p:nvSpPr>
          <p:cNvPr id="153" name="Google Shape;153;p23"/>
          <p:cNvSpPr txBox="1">
            <a:spLocks noGrp="1"/>
          </p:cNvSpPr>
          <p:nvPr>
            <p:ph type="title" idx="15"/>
          </p:nvPr>
        </p:nvSpPr>
        <p:spPr>
          <a:xfrm>
            <a:off x="4672595" y="4559933"/>
            <a:ext cx="1548000" cy="770400"/>
          </a:xfrm>
          <a:prstGeom prst="rect">
            <a:avLst/>
          </a:prstGeom>
        </p:spPr>
        <p:txBody>
          <a:bodyPr spcFirstLastPara="1" vert="horz" wrap="square" lIns="121900" tIns="121900" rIns="121900" bIns="121900" rtlCol="0" anchor="ctr" anchorCtr="0">
            <a:noAutofit/>
          </a:bodyPr>
          <a:lstStyle/>
          <a:p>
            <a:r>
              <a:rPr lang="es">
                <a:solidFill>
                  <a:schemeClr val="lt1"/>
                </a:solidFill>
              </a:rPr>
              <a:t>03</a:t>
            </a:r>
            <a:endParaRPr>
              <a:solidFill>
                <a:schemeClr val="lt1"/>
              </a:solidFill>
            </a:endParaRPr>
          </a:p>
        </p:txBody>
      </p:sp>
      <p:sp>
        <p:nvSpPr>
          <p:cNvPr id="154" name="Google Shape;154;p23"/>
          <p:cNvSpPr txBox="1">
            <a:spLocks noGrp="1"/>
          </p:cNvSpPr>
          <p:nvPr>
            <p:ph type="subTitle" idx="16"/>
          </p:nvPr>
        </p:nvSpPr>
        <p:spPr>
          <a:xfrm flipH="1">
            <a:off x="7721499" y="1558474"/>
            <a:ext cx="4084565" cy="817600"/>
          </a:xfrm>
          <a:prstGeom prst="rect">
            <a:avLst/>
          </a:prstGeom>
        </p:spPr>
        <p:txBody>
          <a:bodyPr spcFirstLastPara="1" vert="horz" wrap="square" lIns="121900" tIns="121900" rIns="121900" bIns="121900" rtlCol="0" anchor="t" anchorCtr="0">
            <a:noAutofit/>
          </a:bodyPr>
          <a:lstStyle/>
          <a:p>
            <a:pPr marL="0" indent="0"/>
            <a:r>
              <a:rPr lang="en-US" sz="2667" b="1" dirty="0">
                <a:latin typeface="Cambria" panose="02040503050406030204" pitchFamily="18" charset="0"/>
                <a:ea typeface="Cambria" panose="02040503050406030204" pitchFamily="18" charset="0"/>
              </a:rPr>
              <a:t>QUÊ HƯƠNG</a:t>
            </a:r>
            <a:endParaRPr sz="2667" b="1" dirty="0">
              <a:latin typeface="Cambria" panose="02040503050406030204" pitchFamily="18" charset="0"/>
              <a:ea typeface="Cambria" panose="02040503050406030204" pitchFamily="18" charset="0"/>
            </a:endParaRPr>
          </a:p>
        </p:txBody>
      </p:sp>
      <p:sp>
        <p:nvSpPr>
          <p:cNvPr id="155" name="Google Shape;155;p23"/>
          <p:cNvSpPr txBox="1">
            <a:spLocks noGrp="1"/>
          </p:cNvSpPr>
          <p:nvPr>
            <p:ph type="title" idx="17"/>
          </p:nvPr>
        </p:nvSpPr>
        <p:spPr>
          <a:xfrm flipH="1">
            <a:off x="5972460" y="940074"/>
            <a:ext cx="1548000" cy="770400"/>
          </a:xfrm>
          <a:prstGeom prst="rect">
            <a:avLst/>
          </a:prstGeom>
        </p:spPr>
        <p:txBody>
          <a:bodyPr spcFirstLastPara="1" vert="horz" wrap="square" lIns="121900" tIns="121900" rIns="121900" bIns="121900" rtlCol="0" anchor="ctr" anchorCtr="0">
            <a:noAutofit/>
          </a:bodyPr>
          <a:lstStyle/>
          <a:p>
            <a:r>
              <a:rPr lang="es" dirty="0">
                <a:solidFill>
                  <a:schemeClr val="lt1"/>
                </a:solidFill>
              </a:rPr>
              <a:t>02</a:t>
            </a:r>
            <a:endParaRPr dirty="0">
              <a:solidFill>
                <a:schemeClr val="lt1"/>
              </a:solidFill>
            </a:endParaRPr>
          </a:p>
        </p:txBody>
      </p:sp>
      <p:cxnSp>
        <p:nvCxnSpPr>
          <p:cNvPr id="162" name="Google Shape;162;p23"/>
          <p:cNvCxnSpPr>
            <a:cxnSpLocks/>
          </p:cNvCxnSpPr>
          <p:nvPr/>
        </p:nvCxnSpPr>
        <p:spPr>
          <a:xfrm>
            <a:off x="6096000" y="911135"/>
            <a:ext cx="9159" cy="5680858"/>
          </a:xfrm>
          <a:prstGeom prst="straightConnector1">
            <a:avLst/>
          </a:prstGeom>
          <a:noFill/>
          <a:ln w="28575" cap="flat" cmpd="sng">
            <a:solidFill>
              <a:schemeClr val="accent2"/>
            </a:solidFill>
            <a:prstDash val="solid"/>
            <a:round/>
            <a:headEnd type="none" w="med" len="med"/>
            <a:tailEnd type="none" w="med" len="med"/>
          </a:ln>
        </p:spPr>
      </p:cxnSp>
      <p:sp>
        <p:nvSpPr>
          <p:cNvPr id="163" name="Google Shape;163;p23"/>
          <p:cNvSpPr/>
          <p:nvPr/>
        </p:nvSpPr>
        <p:spPr>
          <a:xfrm>
            <a:off x="11874767" y="5152100"/>
            <a:ext cx="1431600" cy="946000"/>
          </a:xfrm>
          <a:prstGeom prst="rect">
            <a:avLst/>
          </a:prstGeom>
          <a:solidFill>
            <a:srgbClr val="FF9900">
              <a:alpha val="40780"/>
            </a:srgbClr>
          </a:solidFill>
          <a:ln>
            <a:noFill/>
          </a:ln>
        </p:spPr>
        <p:txBody>
          <a:bodyPr spcFirstLastPara="1" wrap="square" lIns="121900" tIns="121900" rIns="121900" bIns="121900" anchor="ctr" anchorCtr="0">
            <a:noAutofit/>
          </a:bodyPr>
          <a:lstStyle/>
          <a:p>
            <a:endParaRPr sz="2400"/>
          </a:p>
        </p:txBody>
      </p:sp>
      <p:sp>
        <p:nvSpPr>
          <p:cNvPr id="164" name="Google Shape;164;p23"/>
          <p:cNvSpPr/>
          <p:nvPr/>
        </p:nvSpPr>
        <p:spPr>
          <a:xfrm>
            <a:off x="-1124733" y="1772633"/>
            <a:ext cx="1431600" cy="335600"/>
          </a:xfrm>
          <a:prstGeom prst="rect">
            <a:avLst/>
          </a:prstGeom>
          <a:solidFill>
            <a:srgbClr val="8687D1">
              <a:alpha val="49720"/>
            </a:srgbClr>
          </a:solidFill>
          <a:ln>
            <a:noFill/>
          </a:ln>
        </p:spPr>
        <p:txBody>
          <a:bodyPr spcFirstLastPara="1" wrap="square" lIns="121900" tIns="121900" rIns="121900" bIns="121900" anchor="ctr" anchorCtr="0">
            <a:noAutofit/>
          </a:bodyPr>
          <a:lstStyle/>
          <a:p>
            <a:endParaRPr sz="2400"/>
          </a:p>
        </p:txBody>
      </p:sp>
      <p:pic>
        <p:nvPicPr>
          <p:cNvPr id="2" name="Picture 1">
            <a:extLst>
              <a:ext uri="{FF2B5EF4-FFF2-40B4-BE49-F238E27FC236}">
                <a16:creationId xmlns:a16="http://schemas.microsoft.com/office/drawing/2014/main" id="{75BBC263-1FA2-4923-BC80-B1945B834189}"/>
              </a:ext>
            </a:extLst>
          </p:cNvPr>
          <p:cNvPicPr>
            <a:picLocks noChangeAspect="1"/>
          </p:cNvPicPr>
          <p:nvPr/>
        </p:nvPicPr>
        <p:blipFill>
          <a:blip r:embed="rId3"/>
          <a:stretch>
            <a:fillRect/>
          </a:stretch>
        </p:blipFill>
        <p:spPr>
          <a:xfrm>
            <a:off x="677460" y="2512106"/>
            <a:ext cx="1838325" cy="2495550"/>
          </a:xfrm>
          <a:prstGeom prst="rect">
            <a:avLst/>
          </a:prstGeom>
        </p:spPr>
      </p:pic>
      <p:pic>
        <p:nvPicPr>
          <p:cNvPr id="3" name="Picture 2">
            <a:extLst>
              <a:ext uri="{FF2B5EF4-FFF2-40B4-BE49-F238E27FC236}">
                <a16:creationId xmlns:a16="http://schemas.microsoft.com/office/drawing/2014/main" id="{F5D2A5D5-5D76-4DE2-8031-11AE1F368B33}"/>
              </a:ext>
            </a:extLst>
          </p:cNvPr>
          <p:cNvPicPr>
            <a:picLocks noChangeAspect="1"/>
          </p:cNvPicPr>
          <p:nvPr/>
        </p:nvPicPr>
        <p:blipFill>
          <a:blip r:embed="rId4"/>
          <a:stretch>
            <a:fillRect/>
          </a:stretch>
        </p:blipFill>
        <p:spPr>
          <a:xfrm>
            <a:off x="3161045" y="2840718"/>
            <a:ext cx="2486025" cy="1838325"/>
          </a:xfrm>
          <a:prstGeom prst="rect">
            <a:avLst/>
          </a:prstGeom>
        </p:spPr>
      </p:pic>
      <p:sp>
        <p:nvSpPr>
          <p:cNvPr id="37" name="TextBox 36">
            <a:extLst>
              <a:ext uri="{FF2B5EF4-FFF2-40B4-BE49-F238E27FC236}">
                <a16:creationId xmlns:a16="http://schemas.microsoft.com/office/drawing/2014/main" id="{7B579F68-85DE-4513-BF74-592E7C9BE670}"/>
              </a:ext>
            </a:extLst>
          </p:cNvPr>
          <p:cNvSpPr txBox="1"/>
          <p:nvPr/>
        </p:nvSpPr>
        <p:spPr>
          <a:xfrm>
            <a:off x="6105159" y="2054520"/>
            <a:ext cx="6086839" cy="1384995"/>
          </a:xfrm>
          <a:prstGeom prst="rect">
            <a:avLst/>
          </a:prstGeom>
          <a:noFill/>
        </p:spPr>
        <p:txBody>
          <a:bodyPr wrap="square">
            <a:spAutoFit/>
          </a:bodyPr>
          <a:lstStyle/>
          <a:p>
            <a:pPr algn="just"/>
            <a:r>
              <a:rPr lang="en-US" sz="2800" i="1" dirty="0">
                <a:effectLst/>
                <a:latin typeface="Cambria" panose="02040503050406030204" pitchFamily="18" charset="0"/>
                <a:ea typeface="Cambria" panose="02040503050406030204" pitchFamily="18" charset="0"/>
                <a:cs typeface=".VnTime" panose="020B7200000000000000" pitchFamily="34" charset="0"/>
                <a:sym typeface="Wingdings 2" panose="05020102010507070707" pitchFamily="18" charset="2"/>
              </a:rPr>
              <a:t> </a:t>
            </a:r>
            <a:r>
              <a:rPr lang="en-US" sz="2800" i="1" dirty="0" err="1">
                <a:effectLst/>
                <a:latin typeface="Cambria" panose="02040503050406030204" pitchFamily="18" charset="0"/>
                <a:ea typeface="Cambria" panose="02040503050406030204" pitchFamily="18" charset="0"/>
                <a:cs typeface=".VnTime" panose="020B7200000000000000" pitchFamily="34" charset="0"/>
              </a:rPr>
              <a:t>Quê</a:t>
            </a:r>
            <a:r>
              <a:rPr lang="en-US" sz="2800" i="1" dirty="0">
                <a:effectLst/>
                <a:latin typeface="Cambria" panose="02040503050406030204" pitchFamily="18" charset="0"/>
                <a:ea typeface="Cambria" panose="02040503050406030204" pitchFamily="18" charset="0"/>
                <a:cs typeface=".VnTime" panose="020B7200000000000000" pitchFamily="34" charset="0"/>
              </a:rPr>
              <a:t> h</a:t>
            </a:r>
            <a:r>
              <a:rPr lang="vi-VN" sz="2800" i="1" dirty="0">
                <a:effectLst/>
                <a:latin typeface="Cambria" panose="02040503050406030204" pitchFamily="18" charset="0"/>
                <a:ea typeface="Cambria" panose="02040503050406030204" pitchFamily="18" charset="0"/>
                <a:cs typeface=".VnTime" panose="020B7200000000000000" pitchFamily="34" charset="0"/>
              </a:rPr>
              <a:t>ương (1939) là sáng tác mở đầu </a:t>
            </a:r>
            <a:r>
              <a:rPr lang="en-US" sz="2800" i="1" dirty="0" err="1">
                <a:effectLst/>
                <a:latin typeface="Cambria" panose="02040503050406030204" pitchFamily="18" charset="0"/>
                <a:ea typeface="Cambria" panose="02040503050406030204" pitchFamily="18" charset="0"/>
                <a:cs typeface=".VnTime" panose="020B7200000000000000" pitchFamily="34" charset="0"/>
              </a:rPr>
              <a:t>chùm</a:t>
            </a:r>
            <a:r>
              <a:rPr lang="en-US" sz="2800" i="1" dirty="0">
                <a:effectLst/>
                <a:latin typeface="Cambria" panose="02040503050406030204" pitchFamily="18" charset="0"/>
                <a:ea typeface="Cambria" panose="02040503050406030204" pitchFamily="18" charset="0"/>
                <a:cs typeface=".VnTime" panose="020B7200000000000000" pitchFamily="34" charset="0"/>
              </a:rPr>
              <a:t> </a:t>
            </a:r>
            <a:r>
              <a:rPr lang="en-US" sz="2800" i="1" dirty="0" err="1">
                <a:effectLst/>
                <a:latin typeface="Cambria" panose="02040503050406030204" pitchFamily="18" charset="0"/>
                <a:ea typeface="Cambria" panose="02040503050406030204" pitchFamily="18" charset="0"/>
                <a:cs typeface=".VnTime" panose="020B7200000000000000" pitchFamily="34" charset="0"/>
              </a:rPr>
              <a:t>thơ</a:t>
            </a:r>
            <a:r>
              <a:rPr lang="en-US" sz="2800" i="1" dirty="0">
                <a:effectLst/>
                <a:latin typeface="Cambria" panose="02040503050406030204" pitchFamily="18" charset="0"/>
                <a:ea typeface="Cambria" panose="02040503050406030204" pitchFamily="18" charset="0"/>
                <a:cs typeface=".VnTime" panose="020B7200000000000000" pitchFamily="34" charset="0"/>
              </a:rPr>
              <a:t> </a:t>
            </a:r>
            <a:r>
              <a:rPr lang="vi-VN" sz="2800" i="1" dirty="0">
                <a:effectLst/>
                <a:latin typeface="Cambria" panose="02040503050406030204" pitchFamily="18" charset="0"/>
                <a:ea typeface="Cambria" panose="02040503050406030204" pitchFamily="18" charset="0"/>
                <a:cs typeface=".VnTime" panose="020B7200000000000000" pitchFamily="34" charset="0"/>
              </a:rPr>
              <a:t>đầy </a:t>
            </a:r>
            <a:r>
              <a:rPr lang="en-US" sz="2800" i="1" dirty="0">
                <a:effectLst/>
                <a:latin typeface="Cambria" panose="02040503050406030204" pitchFamily="18" charset="0"/>
                <a:ea typeface="Cambria" panose="02040503050406030204" pitchFamily="18" charset="0"/>
                <a:cs typeface=".VnTime" panose="020B7200000000000000" pitchFamily="34" charset="0"/>
              </a:rPr>
              <a:t>ý </a:t>
            </a:r>
            <a:r>
              <a:rPr lang="en-US" sz="2800" i="1" dirty="0" err="1">
                <a:effectLst/>
                <a:latin typeface="Cambria" panose="02040503050406030204" pitchFamily="18" charset="0"/>
                <a:ea typeface="Cambria" panose="02040503050406030204" pitchFamily="18" charset="0"/>
                <a:cs typeface=".VnTime" panose="020B7200000000000000" pitchFamily="34" charset="0"/>
              </a:rPr>
              <a:t>nghĩa</a:t>
            </a:r>
            <a:r>
              <a:rPr lang="en-US" sz="2800" i="1" dirty="0">
                <a:effectLst/>
                <a:latin typeface="Cambria" panose="02040503050406030204" pitchFamily="18" charset="0"/>
                <a:ea typeface="Cambria" panose="02040503050406030204" pitchFamily="18" charset="0"/>
                <a:cs typeface=".VnTime" panose="020B7200000000000000" pitchFamily="34" charset="0"/>
              </a:rPr>
              <a:t>, </a:t>
            </a:r>
            <a:r>
              <a:rPr lang="en-US" sz="2800" i="1" dirty="0" err="1">
                <a:effectLst/>
                <a:latin typeface="Cambria" panose="02040503050406030204" pitchFamily="18" charset="0"/>
                <a:ea typeface="Cambria" panose="02040503050406030204" pitchFamily="18" charset="0"/>
                <a:cs typeface=".VnTime" panose="020B7200000000000000" pitchFamily="34" charset="0"/>
              </a:rPr>
              <a:t>bài</a:t>
            </a:r>
            <a:r>
              <a:rPr lang="en-US" sz="2800" i="1" dirty="0">
                <a:effectLst/>
                <a:latin typeface="Cambria" panose="02040503050406030204" pitchFamily="18" charset="0"/>
                <a:ea typeface="Cambria" panose="02040503050406030204" pitchFamily="18" charset="0"/>
                <a:cs typeface=".VnTime" panose="020B7200000000000000" pitchFamily="34" charset="0"/>
              </a:rPr>
              <a:t> </a:t>
            </a:r>
            <a:r>
              <a:rPr lang="en-US" sz="2800" i="1" dirty="0" err="1">
                <a:effectLst/>
                <a:latin typeface="Cambria" panose="02040503050406030204" pitchFamily="18" charset="0"/>
                <a:ea typeface="Cambria" panose="02040503050406030204" pitchFamily="18" charset="0"/>
                <a:cs typeface=".VnTime" panose="020B7200000000000000" pitchFamily="34" charset="0"/>
              </a:rPr>
              <a:t>th</a:t>
            </a:r>
            <a:r>
              <a:rPr lang="vi-VN" sz="2800" i="1" dirty="0">
                <a:effectLst/>
                <a:latin typeface="Cambria" panose="02040503050406030204" pitchFamily="18" charset="0"/>
                <a:ea typeface="Cambria" panose="02040503050406030204" pitchFamily="18" charset="0"/>
                <a:cs typeface=".VnTime" panose="020B7200000000000000" pitchFamily="34" charset="0"/>
              </a:rPr>
              <a:t>ơ thuộc ph</a:t>
            </a:r>
            <a:r>
              <a:rPr lang="en-US" sz="2800" i="1" dirty="0" err="1">
                <a:latin typeface="Cambria" panose="02040503050406030204" pitchFamily="18" charset="0"/>
                <a:ea typeface="Cambria" panose="02040503050406030204" pitchFamily="18" charset="0"/>
                <a:cs typeface=".VnTime" panose="020B7200000000000000" pitchFamily="34" charset="0"/>
              </a:rPr>
              <a:t>o</a:t>
            </a:r>
            <a:r>
              <a:rPr lang="en-US" sz="2800" i="1" dirty="0" err="1">
                <a:effectLst/>
                <a:latin typeface="Cambria" panose="02040503050406030204" pitchFamily="18" charset="0"/>
                <a:ea typeface="Cambria" panose="02040503050406030204" pitchFamily="18" charset="0"/>
                <a:cs typeface=".VnTime" panose="020B7200000000000000" pitchFamily="34" charset="0"/>
              </a:rPr>
              <a:t>ng</a:t>
            </a:r>
            <a:r>
              <a:rPr lang="en-US" sz="2800" i="1" dirty="0">
                <a:effectLst/>
                <a:latin typeface="Cambria" panose="02040503050406030204" pitchFamily="18" charset="0"/>
                <a:ea typeface="Cambria" panose="02040503050406030204" pitchFamily="18" charset="0"/>
                <a:cs typeface=".VnTime" panose="020B7200000000000000" pitchFamily="34" charset="0"/>
              </a:rPr>
              <a:t> </a:t>
            </a:r>
            <a:r>
              <a:rPr lang="en-US" sz="2800" i="1" dirty="0" err="1">
                <a:effectLst/>
                <a:latin typeface="Cambria" panose="02040503050406030204" pitchFamily="18" charset="0"/>
                <a:ea typeface="Cambria" panose="02040503050406030204" pitchFamily="18" charset="0"/>
                <a:cs typeface=".VnTime" panose="020B7200000000000000" pitchFamily="34" charset="0"/>
              </a:rPr>
              <a:t>trào</a:t>
            </a:r>
            <a:r>
              <a:rPr lang="en-US" sz="2800" i="1" dirty="0">
                <a:effectLst/>
                <a:latin typeface="Cambria" panose="02040503050406030204" pitchFamily="18" charset="0"/>
                <a:ea typeface="Cambria" panose="02040503050406030204" pitchFamily="18" charset="0"/>
                <a:cs typeface=".VnTime" panose="020B7200000000000000" pitchFamily="34" charset="0"/>
              </a:rPr>
              <a:t> Th</a:t>
            </a:r>
            <a:r>
              <a:rPr lang="vi-VN" sz="2800" i="1" dirty="0">
                <a:effectLst/>
                <a:latin typeface="Cambria" panose="02040503050406030204" pitchFamily="18" charset="0"/>
                <a:ea typeface="Cambria" panose="02040503050406030204" pitchFamily="18" charset="0"/>
                <a:cs typeface=".VnTime" panose="020B7200000000000000" pitchFamily="34" charset="0"/>
              </a:rPr>
              <a:t>ơ mới.</a:t>
            </a:r>
            <a:endParaRPr lang="en-ZM" sz="2800" i="1" dirty="0">
              <a:effectLst/>
              <a:latin typeface="Cambria" panose="02040503050406030204" pitchFamily="18" charset="0"/>
              <a:ea typeface="Cambria" panose="02040503050406030204" pitchFamily="18" charset="0"/>
              <a:cs typeface=".VnTime" panose="020B7200000000000000" pitchFamily="34" charset="0"/>
            </a:endParaRPr>
          </a:p>
        </p:txBody>
      </p:sp>
      <p:pic>
        <p:nvPicPr>
          <p:cNvPr id="19" name="Picture 18">
            <a:extLst>
              <a:ext uri="{FF2B5EF4-FFF2-40B4-BE49-F238E27FC236}">
                <a16:creationId xmlns:a16="http://schemas.microsoft.com/office/drawing/2014/main" id="{444D2F21-44AC-48C4-A5CE-C0DFE1956EE0}"/>
              </a:ext>
            </a:extLst>
          </p:cNvPr>
          <p:cNvPicPr>
            <a:picLocks noChangeAspect="1"/>
          </p:cNvPicPr>
          <p:nvPr/>
        </p:nvPicPr>
        <p:blipFill>
          <a:blip r:embed="rId5"/>
          <a:stretch>
            <a:fillRect/>
          </a:stretch>
        </p:blipFill>
        <p:spPr>
          <a:xfrm>
            <a:off x="6990656" y="3503040"/>
            <a:ext cx="4417641" cy="1827293"/>
          </a:xfrm>
          <a:prstGeom prst="rect">
            <a:avLst/>
          </a:prstGeom>
        </p:spPr>
      </p:pic>
      <p:sp>
        <p:nvSpPr>
          <p:cNvPr id="40" name="TextBox 39">
            <a:extLst>
              <a:ext uri="{FF2B5EF4-FFF2-40B4-BE49-F238E27FC236}">
                <a16:creationId xmlns:a16="http://schemas.microsoft.com/office/drawing/2014/main" id="{F643A5A0-9C45-46C7-8978-033A5D543422}"/>
              </a:ext>
            </a:extLst>
          </p:cNvPr>
          <p:cNvSpPr txBox="1"/>
          <p:nvPr/>
        </p:nvSpPr>
        <p:spPr>
          <a:xfrm>
            <a:off x="6156058" y="5502427"/>
            <a:ext cx="6086838" cy="830997"/>
          </a:xfrm>
          <a:prstGeom prst="rect">
            <a:avLst/>
          </a:prstGeom>
          <a:noFill/>
        </p:spPr>
        <p:txBody>
          <a:bodyPr wrap="square">
            <a:spAutoFit/>
          </a:bodyPr>
          <a:lstStyle/>
          <a:p>
            <a:pPr marL="342900" indent="-342900" algn="just">
              <a:buFont typeface="Wingdings 2" panose="05020102010507070707" pitchFamily="18" charset="2"/>
              <a:buChar char="&quot;"/>
            </a:pPr>
            <a:r>
              <a:rPr lang="en-US" sz="2400" b="1" i="1" dirty="0">
                <a:effectLst/>
                <a:latin typeface="Cambria" panose="02040503050406030204" pitchFamily="18" charset="0"/>
                <a:ea typeface="Cambria" panose="02040503050406030204" pitchFamily="18" charset="0"/>
                <a:cs typeface=".VnTime" panose="020B7200000000000000" pitchFamily="34" charset="0"/>
              </a:rPr>
              <a:t> </a:t>
            </a:r>
            <a:r>
              <a:rPr lang="vi-VN" sz="2400" b="1" i="1" dirty="0">
                <a:effectLst/>
                <a:latin typeface="Cambria" panose="02040503050406030204" pitchFamily="18" charset="0"/>
                <a:ea typeface="Cambria" panose="02040503050406030204" pitchFamily="18" charset="0"/>
                <a:cs typeface=".VnTime" panose="020B7200000000000000" pitchFamily="34" charset="0"/>
              </a:rPr>
              <a:t>Thể thơ</a:t>
            </a:r>
            <a:r>
              <a:rPr lang="vi-VN" sz="2400" i="1" dirty="0">
                <a:effectLst/>
                <a:latin typeface="Cambria" panose="02040503050406030204" pitchFamily="18" charset="0"/>
                <a:ea typeface="Cambria" panose="02040503050406030204" pitchFamily="18" charset="0"/>
                <a:cs typeface=".VnTime" panose="020B7200000000000000" pitchFamily="34" charset="0"/>
              </a:rPr>
              <a:t>: </a:t>
            </a:r>
            <a:r>
              <a:rPr lang="en-US" sz="2400" i="1" dirty="0" err="1">
                <a:latin typeface="Cambria" panose="02040503050406030204" pitchFamily="18" charset="0"/>
                <a:ea typeface="Cambria" panose="02040503050406030204" pitchFamily="18" charset="0"/>
                <a:cs typeface=".VnTime" panose="020B7200000000000000" pitchFamily="34" charset="0"/>
              </a:rPr>
              <a:t>tám</a:t>
            </a:r>
            <a:r>
              <a:rPr lang="vi-VN" sz="2400" i="1" dirty="0">
                <a:effectLst/>
                <a:latin typeface="Cambria" panose="02040503050406030204" pitchFamily="18" charset="0"/>
                <a:ea typeface="Cambria" panose="02040503050406030204" pitchFamily="18" charset="0"/>
                <a:cs typeface=".VnTime" panose="020B7200000000000000" pitchFamily="34" charset="0"/>
              </a:rPr>
              <a:t> chữ</a:t>
            </a:r>
            <a:r>
              <a:rPr lang="en-US" sz="2400" i="1" dirty="0">
                <a:effectLst/>
                <a:latin typeface="Cambria" panose="02040503050406030204" pitchFamily="18" charset="0"/>
                <a:ea typeface="Cambria" panose="02040503050406030204" pitchFamily="18" charset="0"/>
                <a:cs typeface=".VnTime" panose="020B7200000000000000" pitchFamily="34" charset="0"/>
              </a:rPr>
              <a:t> (</a:t>
            </a:r>
            <a:r>
              <a:rPr lang="en-US" sz="2400" i="1" dirty="0" err="1">
                <a:effectLst/>
                <a:latin typeface="Cambria" panose="02040503050406030204" pitchFamily="18" charset="0"/>
                <a:ea typeface="Cambria" panose="02040503050406030204" pitchFamily="18" charset="0"/>
                <a:cs typeface=".VnTime" panose="020B7200000000000000" pitchFamily="34" charset="0"/>
              </a:rPr>
              <a:t>tự</a:t>
            </a:r>
            <a:r>
              <a:rPr lang="en-US" sz="2400" i="1" dirty="0">
                <a:effectLst/>
                <a:latin typeface="Cambria" panose="02040503050406030204" pitchFamily="18" charset="0"/>
                <a:ea typeface="Cambria" panose="02040503050406030204" pitchFamily="18" charset="0"/>
                <a:cs typeface=".VnTime" panose="020B7200000000000000" pitchFamily="34" charset="0"/>
              </a:rPr>
              <a:t> do)</a:t>
            </a:r>
            <a:r>
              <a:rPr lang="vi-VN" sz="2400" i="1" dirty="0">
                <a:effectLst/>
                <a:latin typeface="Cambria" panose="02040503050406030204" pitchFamily="18" charset="0"/>
                <a:ea typeface="Cambria" panose="02040503050406030204" pitchFamily="18" charset="0"/>
                <a:cs typeface=".VnTime" panose="020B7200000000000000" pitchFamily="34" charset="0"/>
              </a:rPr>
              <a:t>.</a:t>
            </a:r>
            <a:endParaRPr lang="en-US" sz="2400" i="1" dirty="0">
              <a:effectLst/>
              <a:latin typeface="Cambria" panose="02040503050406030204" pitchFamily="18" charset="0"/>
              <a:ea typeface="Cambria" panose="02040503050406030204" pitchFamily="18" charset="0"/>
              <a:cs typeface=".VnTime" panose="020B7200000000000000" pitchFamily="34" charset="0"/>
            </a:endParaRPr>
          </a:p>
          <a:p>
            <a:pPr marL="342900" indent="-342900" algn="just">
              <a:buFont typeface="Wingdings 2" panose="05020102010507070707" pitchFamily="18" charset="2"/>
              <a:buChar char="&quot;"/>
            </a:pPr>
            <a:r>
              <a:rPr lang="en-US" sz="2400" i="1" dirty="0">
                <a:latin typeface="Cambria" panose="02040503050406030204" pitchFamily="18" charset="0"/>
                <a:ea typeface="Cambria" panose="02040503050406030204" pitchFamily="18" charset="0"/>
                <a:cs typeface=".VnTime" panose="020B7200000000000000" pitchFamily="34" charset="0"/>
              </a:rPr>
              <a:t> </a:t>
            </a:r>
            <a:r>
              <a:rPr lang="en-US" sz="2400" b="1" i="1" dirty="0" err="1">
                <a:latin typeface="Cambria" panose="02040503050406030204" pitchFamily="18" charset="0"/>
                <a:ea typeface="Cambria" panose="02040503050406030204" pitchFamily="18" charset="0"/>
                <a:cs typeface=".VnTime" panose="020B7200000000000000" pitchFamily="34" charset="0"/>
              </a:rPr>
              <a:t>Phương</a:t>
            </a:r>
            <a:r>
              <a:rPr lang="en-US" sz="2400" b="1" i="1" dirty="0">
                <a:latin typeface="Cambria" panose="02040503050406030204" pitchFamily="18" charset="0"/>
                <a:ea typeface="Cambria" panose="02040503050406030204" pitchFamily="18" charset="0"/>
                <a:cs typeface=".VnTime" panose="020B7200000000000000" pitchFamily="34" charset="0"/>
              </a:rPr>
              <a:t> </a:t>
            </a:r>
            <a:r>
              <a:rPr lang="en-US" sz="2400" b="1" i="1" dirty="0" err="1">
                <a:latin typeface="Cambria" panose="02040503050406030204" pitchFamily="18" charset="0"/>
                <a:ea typeface="Cambria" panose="02040503050406030204" pitchFamily="18" charset="0"/>
                <a:cs typeface=".VnTime" panose="020B7200000000000000" pitchFamily="34" charset="0"/>
              </a:rPr>
              <a:t>thức</a:t>
            </a:r>
            <a:r>
              <a:rPr lang="en-US" sz="2400" b="1" i="1" dirty="0">
                <a:latin typeface="Cambria" panose="02040503050406030204" pitchFamily="18" charset="0"/>
                <a:ea typeface="Cambria" panose="02040503050406030204" pitchFamily="18" charset="0"/>
                <a:cs typeface=".VnTime" panose="020B7200000000000000" pitchFamily="34" charset="0"/>
              </a:rPr>
              <a:t> </a:t>
            </a:r>
            <a:r>
              <a:rPr lang="en-US" sz="2400" b="1" i="1" dirty="0" err="1">
                <a:latin typeface="Cambria" panose="02040503050406030204" pitchFamily="18" charset="0"/>
                <a:ea typeface="Cambria" panose="02040503050406030204" pitchFamily="18" charset="0"/>
                <a:cs typeface=".VnTime" panose="020B7200000000000000" pitchFamily="34" charset="0"/>
              </a:rPr>
              <a:t>biểu</a:t>
            </a:r>
            <a:r>
              <a:rPr lang="en-US" sz="2400" b="1" i="1" dirty="0">
                <a:latin typeface="Cambria" panose="02040503050406030204" pitchFamily="18" charset="0"/>
                <a:ea typeface="Cambria" panose="02040503050406030204" pitchFamily="18" charset="0"/>
                <a:cs typeface=".VnTime" panose="020B7200000000000000" pitchFamily="34" charset="0"/>
              </a:rPr>
              <a:t> </a:t>
            </a:r>
            <a:r>
              <a:rPr lang="en-US" sz="2400" b="1" i="1" dirty="0" err="1">
                <a:latin typeface="Cambria" panose="02040503050406030204" pitchFamily="18" charset="0"/>
                <a:ea typeface="Cambria" panose="02040503050406030204" pitchFamily="18" charset="0"/>
                <a:cs typeface=".VnTime" panose="020B7200000000000000" pitchFamily="34" charset="0"/>
              </a:rPr>
              <a:t>đạt</a:t>
            </a:r>
            <a:r>
              <a:rPr lang="en-US" sz="2400" b="1" i="1" dirty="0">
                <a:latin typeface="Cambria" panose="02040503050406030204" pitchFamily="18" charset="0"/>
                <a:ea typeface="Cambria" panose="02040503050406030204" pitchFamily="18" charset="0"/>
                <a:cs typeface=".VnTime" panose="020B7200000000000000" pitchFamily="34" charset="0"/>
              </a:rPr>
              <a:t> </a:t>
            </a:r>
            <a:r>
              <a:rPr lang="en-US" sz="2400" b="1" i="1" dirty="0" err="1">
                <a:latin typeface="Cambria" panose="02040503050406030204" pitchFamily="18" charset="0"/>
                <a:ea typeface="Cambria" panose="02040503050406030204" pitchFamily="18" charset="0"/>
                <a:cs typeface=".VnTime" panose="020B7200000000000000" pitchFamily="34" charset="0"/>
              </a:rPr>
              <a:t>chính</a:t>
            </a:r>
            <a:r>
              <a:rPr lang="en-US" sz="2400" i="1" dirty="0">
                <a:latin typeface="Cambria" panose="02040503050406030204" pitchFamily="18" charset="0"/>
                <a:ea typeface="Cambria" panose="02040503050406030204" pitchFamily="18" charset="0"/>
                <a:cs typeface=".VnTime" panose="020B7200000000000000" pitchFamily="34" charset="0"/>
              </a:rPr>
              <a:t>: </a:t>
            </a:r>
            <a:r>
              <a:rPr lang="en-US" sz="2400" i="1" dirty="0" err="1">
                <a:latin typeface="Cambria" panose="02040503050406030204" pitchFamily="18" charset="0"/>
                <a:ea typeface="Cambria" panose="02040503050406030204" pitchFamily="18" charset="0"/>
                <a:cs typeface=".VnTime" panose="020B7200000000000000" pitchFamily="34" charset="0"/>
              </a:rPr>
              <a:t>Biểu</a:t>
            </a:r>
            <a:r>
              <a:rPr lang="en-US" sz="2400" i="1" dirty="0">
                <a:latin typeface="Cambria" panose="02040503050406030204" pitchFamily="18" charset="0"/>
                <a:ea typeface="Cambria" panose="02040503050406030204" pitchFamily="18" charset="0"/>
                <a:cs typeface=".VnTime" panose="020B7200000000000000" pitchFamily="34" charset="0"/>
              </a:rPr>
              <a:t> </a:t>
            </a:r>
            <a:r>
              <a:rPr lang="en-US" sz="2400" i="1" dirty="0" err="1">
                <a:latin typeface="Cambria" panose="02040503050406030204" pitchFamily="18" charset="0"/>
                <a:ea typeface="Cambria" panose="02040503050406030204" pitchFamily="18" charset="0"/>
                <a:cs typeface=".VnTime" panose="020B7200000000000000" pitchFamily="34" charset="0"/>
              </a:rPr>
              <a:t>cảm</a:t>
            </a:r>
            <a:endParaRPr lang="en-ZM" sz="2400" i="1" dirty="0">
              <a:effectLst/>
              <a:latin typeface="Cambria" panose="02040503050406030204" pitchFamily="18" charset="0"/>
              <a:ea typeface="Cambria" panose="02040503050406030204" pitchFamily="18" charset="0"/>
              <a:cs typeface=".VnTime" panose="020B7200000000000000" pitchFamily="34" charset="0"/>
            </a:endParaRPr>
          </a:p>
        </p:txBody>
      </p:sp>
      <p:sp>
        <p:nvSpPr>
          <p:cNvPr id="21" name="TextBox 20">
            <a:extLst>
              <a:ext uri="{FF2B5EF4-FFF2-40B4-BE49-F238E27FC236}">
                <a16:creationId xmlns:a16="http://schemas.microsoft.com/office/drawing/2014/main" id="{9FF52254-9268-4E27-B1C0-EECC6E42D5BF}"/>
              </a:ext>
            </a:extLst>
          </p:cNvPr>
          <p:cNvSpPr txBox="1"/>
          <p:nvPr/>
        </p:nvSpPr>
        <p:spPr>
          <a:xfrm>
            <a:off x="849998" y="5185548"/>
            <a:ext cx="4596597" cy="461665"/>
          </a:xfrm>
          <a:prstGeom prst="rect">
            <a:avLst/>
          </a:prstGeom>
          <a:noFill/>
        </p:spPr>
        <p:txBody>
          <a:bodyPr wrap="square">
            <a:spAutoFit/>
          </a:bodyPr>
          <a:lstStyle/>
          <a:p>
            <a:pPr algn="ctr"/>
            <a:r>
              <a:rPr lang="es" sz="2400" b="1" dirty="0">
                <a:solidFill>
                  <a:srgbClr val="FF0000"/>
                </a:solidFill>
                <a:latin typeface="Cambria" panose="02040503050406030204" pitchFamily="18" charset="0"/>
                <a:ea typeface="Cambria" panose="02040503050406030204" pitchFamily="18" charset="0"/>
              </a:rPr>
              <a:t>(CHÚ THÍCH SGK TRANG 17) </a:t>
            </a:r>
            <a:endParaRPr lang="en-ZM"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ctrTitle"/>
          </p:nvPr>
        </p:nvSpPr>
        <p:spPr>
          <a:xfrm>
            <a:off x="7095723" y="358633"/>
            <a:ext cx="3674400" cy="815700"/>
          </a:xfrm>
          <a:prstGeom prst="rect">
            <a:avLst/>
          </a:prstGeom>
        </p:spPr>
        <p:txBody>
          <a:bodyPr spcFirstLastPara="1" vert="horz" wrap="square" lIns="121900" tIns="121900" rIns="121900" bIns="121900" rtlCol="0" anchor="b" anchorCtr="0">
            <a:noAutofit/>
          </a:bodyPr>
          <a:lstStyle/>
          <a:p>
            <a:pPr algn="ctr"/>
            <a:r>
              <a:rPr lang="es" sz="3733" b="1" dirty="0">
                <a:latin typeface="Cambria" panose="02040503050406030204" pitchFamily="18" charset="0"/>
                <a:ea typeface="Cambria" panose="02040503050406030204" pitchFamily="18" charset="0"/>
              </a:rPr>
              <a:t>BỐ CỤC</a:t>
            </a:r>
            <a:endParaRPr sz="3733" b="1" dirty="0">
              <a:latin typeface="Cambria" panose="02040503050406030204" pitchFamily="18" charset="0"/>
              <a:ea typeface="Cambria" panose="02040503050406030204" pitchFamily="18" charset="0"/>
            </a:endParaRPr>
          </a:p>
        </p:txBody>
      </p:sp>
      <p:pic>
        <p:nvPicPr>
          <p:cNvPr id="175" name="Google Shape;175;p24"/>
          <p:cNvPicPr preferRelativeResize="0"/>
          <p:nvPr/>
        </p:nvPicPr>
        <p:blipFill>
          <a:blip r:embed="rId3">
            <a:extLst>
              <a:ext uri="{28A0092B-C50C-407E-A947-70E740481C1C}">
                <a14:useLocalDpi xmlns:a14="http://schemas.microsoft.com/office/drawing/2010/main" val="0"/>
              </a:ext>
            </a:extLst>
          </a:blip>
          <a:srcRect l="14787" r="14787"/>
          <a:stretch/>
        </p:blipFill>
        <p:spPr>
          <a:xfrm flipH="1">
            <a:off x="394673" y="-18253"/>
            <a:ext cx="5787070" cy="6857997"/>
          </a:xfrm>
          <a:prstGeom prst="rect">
            <a:avLst/>
          </a:prstGeom>
          <a:noFill/>
          <a:ln>
            <a:noFill/>
          </a:ln>
        </p:spPr>
      </p:pic>
      <p:sp>
        <p:nvSpPr>
          <p:cNvPr id="178" name="Google Shape;178;p24"/>
          <p:cNvSpPr/>
          <p:nvPr/>
        </p:nvSpPr>
        <p:spPr>
          <a:xfrm>
            <a:off x="11293833" y="358633"/>
            <a:ext cx="1431600" cy="544400"/>
          </a:xfrm>
          <a:prstGeom prst="rect">
            <a:avLst/>
          </a:prstGeom>
          <a:solidFill>
            <a:srgbClr val="FF9900">
              <a:alpha val="40780"/>
            </a:srgbClr>
          </a:solidFill>
          <a:ln>
            <a:noFill/>
          </a:ln>
        </p:spPr>
        <p:txBody>
          <a:bodyPr spcFirstLastPara="1" wrap="square" lIns="121900" tIns="121900" rIns="121900" bIns="121900" anchor="ctr" anchorCtr="0">
            <a:noAutofit/>
          </a:bodyPr>
          <a:lstStyle/>
          <a:p>
            <a:endParaRPr sz="2400"/>
          </a:p>
        </p:txBody>
      </p:sp>
      <p:sp>
        <p:nvSpPr>
          <p:cNvPr id="203" name="Google Shape;203;p24"/>
          <p:cNvSpPr/>
          <p:nvPr/>
        </p:nvSpPr>
        <p:spPr>
          <a:xfrm>
            <a:off x="5444323" y="2503528"/>
            <a:ext cx="1029067" cy="2150000"/>
          </a:xfrm>
          <a:prstGeom prst="rect">
            <a:avLst/>
          </a:prstGeom>
          <a:solidFill>
            <a:srgbClr val="8687D1">
              <a:alpha val="49720"/>
            </a:srgbClr>
          </a:solidFill>
          <a:ln>
            <a:noFill/>
          </a:ln>
        </p:spPr>
        <p:txBody>
          <a:bodyPr spcFirstLastPara="1" wrap="square" lIns="121900" tIns="121900" rIns="121900" bIns="121900" anchor="ctr" anchorCtr="0">
            <a:noAutofit/>
          </a:bodyPr>
          <a:lstStyle/>
          <a:p>
            <a:endParaRPr sz="2400"/>
          </a:p>
        </p:txBody>
      </p:sp>
      <p:sp>
        <p:nvSpPr>
          <p:cNvPr id="12" name="TextBox 11">
            <a:extLst>
              <a:ext uri="{FF2B5EF4-FFF2-40B4-BE49-F238E27FC236}">
                <a16:creationId xmlns:a16="http://schemas.microsoft.com/office/drawing/2014/main" id="{332C34D7-6DA6-44B6-8046-A2A519A40FA1}"/>
              </a:ext>
            </a:extLst>
          </p:cNvPr>
          <p:cNvSpPr txBox="1"/>
          <p:nvPr/>
        </p:nvSpPr>
        <p:spPr>
          <a:xfrm>
            <a:off x="6473390" y="1808813"/>
            <a:ext cx="5300398" cy="3539430"/>
          </a:xfrm>
          <a:prstGeom prst="rect">
            <a:avLst/>
          </a:prstGeom>
          <a:noFill/>
        </p:spPr>
        <p:txBody>
          <a:bodyPr wrap="square">
            <a:spAutoFit/>
          </a:bodyPr>
          <a:lstStyle/>
          <a:p>
            <a:pPr algn="just"/>
            <a:r>
              <a:rPr lang="en-US" sz="2800" dirty="0" err="1">
                <a:latin typeface="Cambria" panose="02040503050406030204" pitchFamily="18" charset="0"/>
                <a:ea typeface="Cambria" panose="02040503050406030204" pitchFamily="18" charset="0"/>
                <a:cs typeface=".VnTime" panose="020B7200000000000000" pitchFamily="34" charset="0"/>
              </a:rPr>
              <a:t>Gồm</a:t>
            </a:r>
            <a:r>
              <a:rPr lang="en-US" sz="2800" dirty="0">
                <a:latin typeface="Cambria" panose="02040503050406030204" pitchFamily="18" charset="0"/>
                <a:ea typeface="Cambria" panose="02040503050406030204" pitchFamily="18" charset="0"/>
                <a:cs typeface=".VnTime" panose="020B7200000000000000" pitchFamily="34" charset="0"/>
              </a:rPr>
              <a:t> 4 </a:t>
            </a:r>
            <a:r>
              <a:rPr lang="en-US" sz="2800" dirty="0" err="1">
                <a:latin typeface="Cambria" panose="02040503050406030204" pitchFamily="18" charset="0"/>
                <a:ea typeface="Cambria" panose="02040503050406030204" pitchFamily="18" charset="0"/>
                <a:cs typeface=".VnTime" panose="020B7200000000000000" pitchFamily="34" charset="0"/>
              </a:rPr>
              <a:t>phần</a:t>
            </a:r>
            <a:r>
              <a:rPr lang="en-US" sz="2800" dirty="0">
                <a:latin typeface="Cambria" panose="02040503050406030204" pitchFamily="18" charset="0"/>
                <a:ea typeface="Cambria" panose="02040503050406030204" pitchFamily="18" charset="0"/>
                <a:cs typeface=".VnTime" panose="020B7200000000000000" pitchFamily="34" charset="0"/>
              </a:rPr>
              <a:t>:</a:t>
            </a:r>
            <a:endParaRPr lang="en-US" sz="2800"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a:effectLst/>
                <a:latin typeface="Cambria" panose="02040503050406030204" pitchFamily="18" charset="0"/>
                <a:ea typeface="Cambria" panose="02040503050406030204" pitchFamily="18" charset="0"/>
                <a:cs typeface=".VnTime" panose="020B7200000000000000" pitchFamily="34" charset="0"/>
              </a:rPr>
              <a:t>Hai</a:t>
            </a:r>
            <a:r>
              <a:rPr lang="vi-VN" sz="2800" dirty="0">
                <a:effectLst/>
                <a:latin typeface="Cambria" panose="02040503050406030204" pitchFamily="18" charset="0"/>
                <a:ea typeface="Cambria" panose="02040503050406030204" pitchFamily="18" charset="0"/>
                <a:cs typeface=".VnTime" panose="020B7200000000000000" pitchFamily="34" charset="0"/>
              </a:rPr>
              <a:t> câ</a:t>
            </a:r>
            <a:r>
              <a:rPr lang="en-US" sz="2800" dirty="0">
                <a:effectLst/>
                <a:latin typeface="Cambria" panose="02040503050406030204" pitchFamily="18" charset="0"/>
                <a:ea typeface="Cambria" panose="02040503050406030204" pitchFamily="18" charset="0"/>
                <a:cs typeface=".VnTime" panose="020B7200000000000000" pitchFamily="34" charset="0"/>
              </a:rPr>
              <a:t>u </a:t>
            </a:r>
            <a:r>
              <a:rPr lang="en-US" sz="2800" dirty="0" err="1">
                <a:effectLst/>
                <a:latin typeface="Cambria" panose="02040503050406030204" pitchFamily="18" charset="0"/>
                <a:ea typeface="Cambria" panose="02040503050406030204" pitchFamily="18" charset="0"/>
                <a:cs typeface=".VnTime" panose="020B7200000000000000" pitchFamily="34" charset="0"/>
              </a:rPr>
              <a:t>thơ</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vi-VN" sz="2800" dirty="0">
                <a:effectLst/>
                <a:latin typeface="Cambria" panose="02040503050406030204" pitchFamily="18" charset="0"/>
                <a:ea typeface="Cambria" panose="02040503050406030204" pitchFamily="18" charset="0"/>
                <a:cs typeface=".VnTime" panose="020B7200000000000000" pitchFamily="34" charset="0"/>
              </a:rPr>
              <a:t> đầu : </a:t>
            </a:r>
            <a:r>
              <a:rPr lang="en-US" sz="2800" dirty="0">
                <a:effectLst/>
                <a:latin typeface="Cambria" panose="02040503050406030204" pitchFamily="18" charset="0"/>
                <a:ea typeface="Cambria" panose="02040503050406030204" pitchFamily="18" charset="0"/>
                <a:cs typeface=".VnTime" panose="020B7200000000000000" pitchFamily="34" charset="0"/>
              </a:rPr>
              <a:t>G</a:t>
            </a:r>
            <a:r>
              <a:rPr lang="vi-VN" sz="2800" dirty="0">
                <a:effectLst/>
                <a:latin typeface="Cambria" panose="02040503050406030204" pitchFamily="18" charset="0"/>
                <a:ea typeface="Cambria" panose="02040503050406030204" pitchFamily="18" charset="0"/>
                <a:cs typeface=".VnTime" panose="020B7200000000000000" pitchFamily="34" charset="0"/>
              </a:rPr>
              <a:t>iới thiệu về làng</a:t>
            </a:r>
            <a:endParaRPr lang="en-ZM" sz="2800"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800" dirty="0">
                <a:effectLst/>
                <a:latin typeface="Cambria" panose="02040503050406030204" pitchFamily="18" charset="0"/>
                <a:ea typeface="Cambria" panose="02040503050406030204" pitchFamily="18" charset="0"/>
                <a:cs typeface=".VnTime" panose="020B7200000000000000" pitchFamily="34" charset="0"/>
              </a:rPr>
              <a:t>+ Câu</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err="1">
                <a:effectLst/>
                <a:latin typeface="Cambria" panose="02040503050406030204" pitchFamily="18" charset="0"/>
                <a:ea typeface="Cambria" panose="02040503050406030204" pitchFamily="18" charset="0"/>
                <a:cs typeface=".VnTime" panose="020B7200000000000000" pitchFamily="34" charset="0"/>
              </a:rPr>
              <a:t>thơ</a:t>
            </a:r>
            <a:r>
              <a:rPr lang="vi-VN" sz="2800" dirty="0">
                <a:effectLst/>
                <a:latin typeface="Cambria" panose="02040503050406030204" pitchFamily="18" charset="0"/>
                <a:ea typeface="Cambria" panose="02040503050406030204" pitchFamily="18" charset="0"/>
                <a:cs typeface=".VnTime" panose="020B7200000000000000" pitchFamily="34" charset="0"/>
              </a:rPr>
              <a:t> 3- 8 : </a:t>
            </a:r>
            <a:r>
              <a:rPr lang="en-US" sz="2800" dirty="0">
                <a:effectLst/>
                <a:latin typeface="Cambria" panose="02040503050406030204" pitchFamily="18" charset="0"/>
                <a:ea typeface="Cambria" panose="02040503050406030204" pitchFamily="18" charset="0"/>
                <a:cs typeface=".VnTime" panose="020B7200000000000000" pitchFamily="34" charset="0"/>
              </a:rPr>
              <a:t>C</a:t>
            </a:r>
            <a:r>
              <a:rPr lang="vi-VN" sz="2800" dirty="0">
                <a:effectLst/>
                <a:latin typeface="Cambria" panose="02040503050406030204" pitchFamily="18" charset="0"/>
                <a:ea typeface="Cambria" panose="02040503050406030204" pitchFamily="18" charset="0"/>
                <a:cs typeface=".VnTime" panose="020B7200000000000000" pitchFamily="34" charset="0"/>
              </a:rPr>
              <a:t>ảnh dân chài bơi thuyền đi đánh cá.</a:t>
            </a:r>
            <a:endParaRPr lang="en-ZM" sz="2800"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800" dirty="0">
                <a:effectLst/>
                <a:latin typeface="Cambria" panose="02040503050406030204" pitchFamily="18" charset="0"/>
                <a:ea typeface="Cambria" panose="02040503050406030204" pitchFamily="18" charset="0"/>
                <a:cs typeface=".VnTime" panose="020B7200000000000000" pitchFamily="34" charset="0"/>
              </a:rPr>
              <a:t>+</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vi-VN" sz="2800" dirty="0">
                <a:effectLst/>
                <a:latin typeface="Cambria" panose="02040503050406030204" pitchFamily="18" charset="0"/>
                <a:ea typeface="Cambria" panose="02040503050406030204" pitchFamily="18" charset="0"/>
                <a:cs typeface=".VnTime" panose="020B7200000000000000" pitchFamily="34" charset="0"/>
              </a:rPr>
              <a:t>Câu </a:t>
            </a:r>
            <a:r>
              <a:rPr lang="en-US" sz="2800" dirty="0" err="1">
                <a:effectLst/>
                <a:latin typeface="Cambria" panose="02040503050406030204" pitchFamily="18" charset="0"/>
                <a:ea typeface="Cambria" panose="02040503050406030204" pitchFamily="18" charset="0"/>
                <a:cs typeface=".VnTime" panose="020B7200000000000000" pitchFamily="34" charset="0"/>
              </a:rPr>
              <a:t>thơ</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vi-VN" sz="2800" dirty="0">
                <a:effectLst/>
                <a:latin typeface="Cambria" panose="02040503050406030204" pitchFamily="18" charset="0"/>
                <a:ea typeface="Cambria" panose="02040503050406030204" pitchFamily="18" charset="0"/>
                <a:cs typeface=".VnTime" panose="020B7200000000000000" pitchFamily="34" charset="0"/>
              </a:rPr>
              <a:t>9-1</a:t>
            </a:r>
            <a:r>
              <a:rPr lang="en-US" sz="2800" dirty="0">
                <a:effectLst/>
                <a:latin typeface="Cambria" panose="02040503050406030204" pitchFamily="18" charset="0"/>
                <a:ea typeface="Cambria" panose="02040503050406030204" pitchFamily="18" charset="0"/>
                <a:cs typeface=".VnTime" panose="020B7200000000000000" pitchFamily="34" charset="0"/>
              </a:rPr>
              <a:t>6</a:t>
            </a:r>
            <a:r>
              <a:rPr lang="vi-VN" sz="2800" dirty="0">
                <a:effectLst/>
                <a:latin typeface="Cambria" panose="02040503050406030204" pitchFamily="18" charset="0"/>
                <a:ea typeface="Cambria" panose="02040503050406030204" pitchFamily="18" charset="0"/>
                <a:cs typeface=".VnTime" panose="020B7200000000000000" pitchFamily="34" charset="0"/>
              </a:rPr>
              <a:t> :  </a:t>
            </a:r>
            <a:r>
              <a:rPr lang="en-US" sz="2800" dirty="0">
                <a:effectLst/>
                <a:latin typeface="Cambria" panose="02040503050406030204" pitchFamily="18" charset="0"/>
                <a:ea typeface="Cambria" panose="02040503050406030204" pitchFamily="18" charset="0"/>
                <a:cs typeface=".VnTime" panose="020B7200000000000000" pitchFamily="34" charset="0"/>
              </a:rPr>
              <a:t>C</a:t>
            </a:r>
            <a:r>
              <a:rPr lang="vi-VN" sz="2800" dirty="0">
                <a:effectLst/>
                <a:latin typeface="Cambria" panose="02040503050406030204" pitchFamily="18" charset="0"/>
                <a:ea typeface="Cambria" panose="02040503050406030204" pitchFamily="18" charset="0"/>
                <a:cs typeface=".VnTime" panose="020B7200000000000000" pitchFamily="34" charset="0"/>
              </a:rPr>
              <a:t>ảnh thuyền cá về bến. </a:t>
            </a:r>
            <a:endParaRPr lang="en-ZM" sz="2800"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err="1">
                <a:effectLst/>
                <a:latin typeface="Cambria" panose="02040503050406030204" pitchFamily="18" charset="0"/>
                <a:ea typeface="Cambria" panose="02040503050406030204" pitchFamily="18" charset="0"/>
                <a:cs typeface=".VnTime" panose="020B7200000000000000" pitchFamily="34" charset="0"/>
              </a:rPr>
              <a:t>Bốn</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vi-VN" sz="2800" dirty="0">
                <a:effectLst/>
                <a:latin typeface="Cambria" panose="02040503050406030204" pitchFamily="18" charset="0"/>
                <a:ea typeface="Cambria" panose="02040503050406030204" pitchFamily="18" charset="0"/>
                <a:cs typeface=".VnTime" panose="020B7200000000000000" pitchFamily="34" charset="0"/>
              </a:rPr>
              <a:t>câu cuối : </a:t>
            </a:r>
            <a:r>
              <a:rPr lang="en-US" sz="2800" dirty="0">
                <a:effectLst/>
                <a:latin typeface="Cambria" panose="02040503050406030204" pitchFamily="18" charset="0"/>
                <a:ea typeface="Cambria" panose="02040503050406030204" pitchFamily="18" charset="0"/>
                <a:cs typeface=".VnTime" panose="020B7200000000000000" pitchFamily="34" charset="0"/>
              </a:rPr>
              <a:t>N</a:t>
            </a:r>
            <a:r>
              <a:rPr lang="vi-VN" sz="2800" dirty="0">
                <a:effectLst/>
                <a:latin typeface="Cambria" panose="02040503050406030204" pitchFamily="18" charset="0"/>
                <a:ea typeface="Cambria" panose="02040503050406030204" pitchFamily="18" charset="0"/>
                <a:cs typeface=".VnTime" panose="020B7200000000000000" pitchFamily="34" charset="0"/>
              </a:rPr>
              <a:t>ỗi nhớ làng quê.</a:t>
            </a:r>
            <a:endParaRPr lang="en-ZM" sz="2800" dirty="0">
              <a:effectLst/>
              <a:latin typeface="Cambria" panose="02040503050406030204" pitchFamily="18" charset="0"/>
              <a:ea typeface="Cambria" panose="02040503050406030204" pitchFamily="18" charset="0"/>
              <a:cs typeface=".VnTime" panose="020B7200000000000000" pitchFamily="34" charset="0"/>
            </a:endParaRP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33"/>
          <p:cNvSpPr txBox="1">
            <a:spLocks noGrp="1"/>
          </p:cNvSpPr>
          <p:nvPr>
            <p:ph type="ctrTitle"/>
          </p:nvPr>
        </p:nvSpPr>
        <p:spPr>
          <a:xfrm>
            <a:off x="0" y="337441"/>
            <a:ext cx="6481156" cy="621041"/>
          </a:xfrm>
          <a:prstGeom prst="rect">
            <a:avLst/>
          </a:prstGeom>
        </p:spPr>
        <p:txBody>
          <a:bodyPr spcFirstLastPara="1" vert="horz" wrap="square" lIns="121900" tIns="121900" rIns="121900" bIns="121900" rtlCol="0" anchor="b" anchorCtr="0">
            <a:noAutofit/>
          </a:bodyPr>
          <a:lstStyle/>
          <a:p>
            <a:r>
              <a:rPr lang="es" sz="3733" b="1" dirty="0">
                <a:latin typeface="Cambria" panose="02040503050406030204" pitchFamily="18" charset="0"/>
                <a:ea typeface="Cambria" panose="02040503050406030204" pitchFamily="18" charset="0"/>
              </a:rPr>
              <a:t>ĐỌC HIỂU VĂN BẢN</a:t>
            </a:r>
            <a:endParaRPr sz="3733" b="1" dirty="0">
              <a:latin typeface="Cambria" panose="02040503050406030204" pitchFamily="18" charset="0"/>
              <a:ea typeface="Cambria" panose="02040503050406030204" pitchFamily="18" charset="0"/>
            </a:endParaRPr>
          </a:p>
        </p:txBody>
      </p:sp>
      <p:sp>
        <p:nvSpPr>
          <p:cNvPr id="53" name="TextBox 52">
            <a:extLst>
              <a:ext uri="{FF2B5EF4-FFF2-40B4-BE49-F238E27FC236}">
                <a16:creationId xmlns:a16="http://schemas.microsoft.com/office/drawing/2014/main" id="{9F10B90B-3B79-4E85-9AAD-EF55DBF91A96}"/>
              </a:ext>
            </a:extLst>
          </p:cNvPr>
          <p:cNvSpPr txBox="1"/>
          <p:nvPr/>
        </p:nvSpPr>
        <p:spPr>
          <a:xfrm>
            <a:off x="0" y="1082216"/>
            <a:ext cx="6481156" cy="545599"/>
          </a:xfrm>
          <a:prstGeom prst="rect">
            <a:avLst/>
          </a:prstGeom>
          <a:noFill/>
        </p:spPr>
        <p:txBody>
          <a:bodyPr wrap="square">
            <a:spAutoFit/>
          </a:bodyPr>
          <a:lstStyle/>
          <a:p>
            <a:pPr algn="ctr">
              <a:lnSpc>
                <a:spcPct val="115000"/>
              </a:lnSpc>
              <a:spcAft>
                <a:spcPts val="1333"/>
              </a:spcAft>
            </a:pP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1. Hai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câu</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thơ</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đầu</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Giới</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thiệu</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làng</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endParaRPr lang="en-ZM" sz="28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A9D73F0-0EFC-49BA-A244-3402A4DBDB45}"/>
              </a:ext>
            </a:extLst>
          </p:cNvPr>
          <p:cNvSpPr txBox="1"/>
          <p:nvPr/>
        </p:nvSpPr>
        <p:spPr>
          <a:xfrm>
            <a:off x="157596" y="1882165"/>
            <a:ext cx="6209953"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0" i="1" dirty="0">
                <a:effectLst/>
                <a:latin typeface="Cambria" panose="02040503050406030204" pitchFamily="18" charset="0"/>
                <a:ea typeface="Cambria" panose="02040503050406030204" pitchFamily="18" charset="0"/>
              </a:rPr>
              <a:t>“</a:t>
            </a:r>
            <a:r>
              <a:rPr lang="vi-VN" sz="2800" b="0" i="1" dirty="0">
                <a:effectLst/>
                <a:latin typeface="Cambria" panose="02040503050406030204" pitchFamily="18" charset="0"/>
                <a:ea typeface="Cambria" panose="02040503050406030204" pitchFamily="18" charset="0"/>
              </a:rPr>
              <a:t>Làng tôi ở vốn làm nghề chài lưới:</a:t>
            </a:r>
            <a:br>
              <a:rPr lang="vi-VN" sz="2800" i="1" dirty="0">
                <a:latin typeface="Cambria" panose="02040503050406030204" pitchFamily="18" charset="0"/>
                <a:ea typeface="Cambria" panose="02040503050406030204" pitchFamily="18" charset="0"/>
              </a:rPr>
            </a:br>
            <a:r>
              <a:rPr lang="vi-VN" sz="2800" b="0" i="1" dirty="0">
                <a:effectLst/>
                <a:latin typeface="Cambria" panose="02040503050406030204" pitchFamily="18" charset="0"/>
                <a:ea typeface="Cambria" panose="02040503050406030204" pitchFamily="18" charset="0"/>
              </a:rPr>
              <a:t>Nước bao vây cách biển nửa ngày sông.</a:t>
            </a:r>
            <a:r>
              <a:rPr lang="en-US" sz="2800" b="0" i="1" dirty="0">
                <a:effectLst/>
                <a:latin typeface="Cambria" panose="02040503050406030204" pitchFamily="18" charset="0"/>
                <a:ea typeface="Cambria" panose="02040503050406030204" pitchFamily="18" charset="0"/>
              </a:rPr>
              <a:t>”</a:t>
            </a:r>
            <a:endParaRPr lang="en-ZM" sz="2800" i="1" dirty="0">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9DE5B477-C4F1-4EF9-9F9D-6E169EBDD28D}"/>
              </a:ext>
            </a:extLst>
          </p:cNvPr>
          <p:cNvSpPr txBox="1"/>
          <p:nvPr/>
        </p:nvSpPr>
        <p:spPr>
          <a:xfrm>
            <a:off x="157596" y="3090623"/>
            <a:ext cx="6097384" cy="2246769"/>
          </a:xfrm>
          <a:prstGeom prst="rect">
            <a:avLst/>
          </a:prstGeom>
          <a:noFill/>
        </p:spPr>
        <p:txBody>
          <a:bodyPr wrap="square">
            <a:spAutoFit/>
          </a:bodyPr>
          <a:lstStyle/>
          <a:p>
            <a:pPr algn="just"/>
            <a:r>
              <a:rPr lang="vi-VN" sz="2800" dirty="0">
                <a:effectLst/>
                <a:latin typeface="Cambria" panose="02040503050406030204" pitchFamily="18" charset="0"/>
                <a:ea typeface="Cambria" panose="02040503050406030204" pitchFamily="18" charset="0"/>
                <a:cs typeface=".VnTime" panose="020B7200000000000000" pitchFamily="34" charset="0"/>
                <a:sym typeface="Wingdings 2" panose="05020102010507070707" pitchFamily="18" charset="2"/>
              </a:rPr>
              <a:t></a:t>
            </a:r>
            <a:r>
              <a:rPr lang="en-US" sz="2800" dirty="0">
                <a:effectLst/>
                <a:latin typeface="Cambria" panose="02040503050406030204" pitchFamily="18" charset="0"/>
                <a:ea typeface="Cambria" panose="02040503050406030204" pitchFamily="18" charset="0"/>
                <a:cs typeface=".VnTime" panose="020B7200000000000000" pitchFamily="34" charset="0"/>
                <a:sym typeface="Wingdings 2" panose="05020102010507070707" pitchFamily="18" charset="2"/>
              </a:rPr>
              <a:t> </a:t>
            </a:r>
            <a:r>
              <a:rPr lang="vi-VN"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a:effectLst/>
                <a:latin typeface="Cambria" panose="02040503050406030204" pitchFamily="18" charset="0"/>
                <a:ea typeface="Cambria" panose="02040503050406030204" pitchFamily="18" charset="0"/>
                <a:cs typeface=".VnTime" panose="020B7200000000000000" pitchFamily="34" charset="0"/>
              </a:rPr>
              <a:t>N</a:t>
            </a:r>
            <a:r>
              <a:rPr lang="vi-VN" sz="2800" dirty="0">
                <a:effectLst/>
                <a:latin typeface="Cambria" panose="02040503050406030204" pitchFamily="18" charset="0"/>
                <a:ea typeface="Cambria" panose="02040503050406030204" pitchFamily="18" charset="0"/>
                <a:cs typeface=".VnTime" panose="020B7200000000000000" pitchFamily="34" charset="0"/>
              </a:rPr>
              <a:t>ghề nghiệp</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err="1">
                <a:effectLst/>
                <a:latin typeface="Cambria" panose="02040503050406030204" pitchFamily="18" charset="0"/>
                <a:ea typeface="Cambria" panose="02040503050406030204" pitchFamily="18" charset="0"/>
                <a:cs typeface=".VnTime" panose="020B7200000000000000" pitchFamily="34" charset="0"/>
              </a:rPr>
              <a:t>chài</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err="1">
                <a:effectLst/>
                <a:latin typeface="Cambria" panose="02040503050406030204" pitchFamily="18" charset="0"/>
                <a:ea typeface="Cambria" panose="02040503050406030204" pitchFamily="18" charset="0"/>
                <a:cs typeface=".VnTime" panose="020B7200000000000000" pitchFamily="34" charset="0"/>
              </a:rPr>
              <a:t>lưới</a:t>
            </a:r>
            <a:endParaRPr lang="en-ZM" sz="2800" dirty="0">
              <a:effectLst/>
              <a:latin typeface="Cambria" panose="02040503050406030204" pitchFamily="18" charset="0"/>
              <a:ea typeface="Cambria" panose="02040503050406030204" pitchFamily="18" charset="0"/>
              <a:cs typeface=".VnTime" panose="020B7200000000000000" pitchFamily="34" charset="0"/>
            </a:endParaRPr>
          </a:p>
          <a:p>
            <a:pPr algn="just"/>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vi-VN"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a:latin typeface="Cambria" panose="02040503050406030204" pitchFamily="18" charset="0"/>
                <a:ea typeface="Cambria" panose="02040503050406030204" pitchFamily="18" charset="0"/>
                <a:cs typeface=".VnTime" panose="020B7200000000000000" pitchFamily="34" charset="0"/>
              </a:rPr>
              <a:t>Đ</a:t>
            </a:r>
            <a:r>
              <a:rPr lang="vi-VN" sz="2800" dirty="0">
                <a:effectLst/>
                <a:latin typeface="Cambria" panose="02040503050406030204" pitchFamily="18" charset="0"/>
                <a:ea typeface="Cambria" panose="02040503050406030204" pitchFamily="18" charset="0"/>
                <a:cs typeface=".VnTime" panose="020B7200000000000000" pitchFamily="34" charset="0"/>
              </a:rPr>
              <a:t>ịa lí</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err="1">
                <a:effectLst/>
                <a:latin typeface="Cambria" panose="02040503050406030204" pitchFamily="18" charset="0"/>
                <a:ea typeface="Cambria" panose="02040503050406030204" pitchFamily="18" charset="0"/>
                <a:cs typeface=".VnTime" panose="020B7200000000000000" pitchFamily="34" charset="0"/>
              </a:rPr>
              <a:t>cách</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err="1">
                <a:effectLst/>
                <a:latin typeface="Cambria" panose="02040503050406030204" pitchFamily="18" charset="0"/>
                <a:ea typeface="Cambria" panose="02040503050406030204" pitchFamily="18" charset="0"/>
                <a:cs typeface=".VnTime" panose="020B7200000000000000" pitchFamily="34" charset="0"/>
              </a:rPr>
              <a:t>biển</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err="1">
                <a:effectLst/>
                <a:latin typeface="Cambria" panose="02040503050406030204" pitchFamily="18" charset="0"/>
                <a:ea typeface="Cambria" panose="02040503050406030204" pitchFamily="18" charset="0"/>
                <a:cs typeface=".VnTime" panose="020B7200000000000000" pitchFamily="34" charset="0"/>
              </a:rPr>
              <a:t>nửa</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err="1">
                <a:effectLst/>
                <a:latin typeface="Cambria" panose="02040503050406030204" pitchFamily="18" charset="0"/>
                <a:ea typeface="Cambria" panose="02040503050406030204" pitchFamily="18" charset="0"/>
                <a:cs typeface=".VnTime" panose="020B7200000000000000" pitchFamily="34" charset="0"/>
              </a:rPr>
              <a:t>ngày</a:t>
            </a:r>
            <a:r>
              <a:rPr lang="en-US" sz="2800" dirty="0">
                <a:effectLst/>
                <a:latin typeface="Cambria" panose="02040503050406030204" pitchFamily="18" charset="0"/>
                <a:ea typeface="Cambria" panose="02040503050406030204" pitchFamily="18" charset="0"/>
                <a:cs typeface=".VnTime" panose="020B7200000000000000" pitchFamily="34" charset="0"/>
              </a:rPr>
              <a:t> </a:t>
            </a:r>
            <a:r>
              <a:rPr lang="en-US" sz="2800" dirty="0" err="1">
                <a:effectLst/>
                <a:latin typeface="Cambria" panose="02040503050406030204" pitchFamily="18" charset="0"/>
                <a:ea typeface="Cambria" panose="02040503050406030204" pitchFamily="18" charset="0"/>
                <a:cs typeface=".VnTime" panose="020B7200000000000000" pitchFamily="34" charset="0"/>
              </a:rPr>
              <a:t>sông</a:t>
            </a:r>
            <a:endParaRPr lang="en-ZM" sz="2800" dirty="0">
              <a:effectLst/>
              <a:latin typeface="Cambria" panose="02040503050406030204" pitchFamily="18" charset="0"/>
              <a:ea typeface="Cambria" panose="02040503050406030204" pitchFamily="18" charset="0"/>
              <a:cs typeface=".VnTime" panose="020B7200000000000000" pitchFamily="34" charset="0"/>
            </a:endParaRPr>
          </a:p>
          <a:p>
            <a:pPr algn="just"/>
            <a:r>
              <a:rPr lang="en-US" sz="2800" b="1" i="1" dirty="0">
                <a:latin typeface="Cambria" panose="02040503050406030204" pitchFamily="18" charset="0"/>
                <a:ea typeface="Cambria" panose="02040503050406030204" pitchFamily="18" charset="0"/>
                <a:cs typeface="Arial" panose="020B0604020202020204" pitchFamily="34" charset="0"/>
              </a:rPr>
              <a:t>→ </a:t>
            </a:r>
            <a:r>
              <a:rPr lang="en-US" sz="2800" b="1" i="1" dirty="0">
                <a:latin typeface="Cambria" panose="02040503050406030204" pitchFamily="18" charset="0"/>
                <a:ea typeface="Cambria" panose="02040503050406030204" pitchFamily="18" charset="0"/>
                <a:cs typeface=".VnTime" panose="020B7200000000000000" pitchFamily="34" charset="0"/>
              </a:rPr>
              <a:t>B</a:t>
            </a:r>
            <a:r>
              <a:rPr lang="vi-VN" sz="2800" b="1" i="1" dirty="0">
                <a:effectLst/>
                <a:latin typeface="Cambria" panose="02040503050406030204" pitchFamily="18" charset="0"/>
                <a:ea typeface="Cambria" panose="02040503050406030204" pitchFamily="18" charset="0"/>
                <a:cs typeface=".VnTime" panose="020B7200000000000000" pitchFamily="34" charset="0"/>
              </a:rPr>
              <a:t>ằng lời thơ bình dị, tự nhiên, tác giả giới thiệu</a:t>
            </a:r>
            <a:r>
              <a:rPr lang="en-US" sz="2800" b="1" i="1" dirty="0">
                <a:effectLst/>
                <a:latin typeface="Cambria" panose="02040503050406030204" pitchFamily="18" charset="0"/>
                <a:ea typeface="Cambria" panose="02040503050406030204" pitchFamily="18" charset="0"/>
                <a:cs typeface=".VnTime" panose="020B7200000000000000" pitchFamily="34" charset="0"/>
              </a:rPr>
              <a:t> </a:t>
            </a:r>
            <a:r>
              <a:rPr lang="vi-VN" sz="2800" b="1" i="1" dirty="0">
                <a:effectLst/>
                <a:latin typeface="Cambria" panose="02040503050406030204" pitchFamily="18" charset="0"/>
                <a:ea typeface="Cambria" panose="02040503050406030204" pitchFamily="18" charset="0"/>
                <a:cs typeface=".VnTime" panose="020B7200000000000000" pitchFamily="34" charset="0"/>
              </a:rPr>
              <a:t>chung về làng quê mình đó là một làng chài ven biển.</a:t>
            </a:r>
            <a:endParaRPr lang="en-ZM" sz="2800" b="1" i="1" dirty="0">
              <a:effectLst/>
              <a:latin typeface="Cambria" panose="02040503050406030204" pitchFamily="18" charset="0"/>
              <a:ea typeface="Cambria" panose="02040503050406030204" pitchFamily="18" charset="0"/>
              <a:cs typeface=".VnTime" panose="020B7200000000000000" pitchFamily="34" charset="0"/>
            </a:endParaRPr>
          </a:p>
        </p:txBody>
      </p:sp>
      <p:pic>
        <p:nvPicPr>
          <p:cNvPr id="5" name="Picture 4">
            <a:extLst>
              <a:ext uri="{FF2B5EF4-FFF2-40B4-BE49-F238E27FC236}">
                <a16:creationId xmlns:a16="http://schemas.microsoft.com/office/drawing/2014/main" id="{9C28BCE9-C652-4488-AFB5-9AC586E3CB47}"/>
              </a:ext>
            </a:extLst>
          </p:cNvPr>
          <p:cNvPicPr>
            <a:picLocks noChangeAspect="1"/>
          </p:cNvPicPr>
          <p:nvPr/>
        </p:nvPicPr>
        <p:blipFill>
          <a:blip r:embed="rId3"/>
          <a:stretch>
            <a:fillRect/>
          </a:stretch>
        </p:blipFill>
        <p:spPr>
          <a:xfrm>
            <a:off x="6481156" y="0"/>
            <a:ext cx="5710844" cy="685800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3"/>
          <p:cNvSpPr/>
          <p:nvPr/>
        </p:nvSpPr>
        <p:spPr>
          <a:xfrm>
            <a:off x="5821349" y="1074399"/>
            <a:ext cx="409354" cy="466400"/>
          </a:xfrm>
          <a:prstGeom prst="rect">
            <a:avLst/>
          </a:prstGeom>
          <a:solidFill>
            <a:srgbClr val="8687D1">
              <a:alpha val="49720"/>
            </a:srgbClr>
          </a:solidFill>
          <a:ln>
            <a:noFill/>
          </a:ln>
        </p:spPr>
        <p:txBody>
          <a:bodyPr spcFirstLastPara="1" wrap="square" lIns="121900" tIns="121900" rIns="121900" bIns="121900" anchor="ctr" anchorCtr="0">
            <a:noAutofit/>
          </a:bodyPr>
          <a:lstStyle/>
          <a:p>
            <a:endParaRPr sz="2400"/>
          </a:p>
        </p:txBody>
      </p:sp>
      <p:sp>
        <p:nvSpPr>
          <p:cNvPr id="153" name="Google Shape;153;p23"/>
          <p:cNvSpPr txBox="1">
            <a:spLocks noGrp="1"/>
          </p:cNvSpPr>
          <p:nvPr>
            <p:ph type="title" idx="15"/>
          </p:nvPr>
        </p:nvSpPr>
        <p:spPr>
          <a:xfrm>
            <a:off x="4581775" y="4542258"/>
            <a:ext cx="1548000" cy="770400"/>
          </a:xfrm>
          <a:prstGeom prst="rect">
            <a:avLst/>
          </a:prstGeom>
        </p:spPr>
        <p:txBody>
          <a:bodyPr spcFirstLastPara="1" vert="horz" wrap="square" lIns="121900" tIns="121900" rIns="121900" bIns="121900" rtlCol="0" anchor="ctr" anchorCtr="0">
            <a:noAutofit/>
          </a:bodyPr>
          <a:lstStyle/>
          <a:p>
            <a:r>
              <a:rPr lang="es">
                <a:solidFill>
                  <a:schemeClr val="lt1"/>
                </a:solidFill>
              </a:rPr>
              <a:t>03</a:t>
            </a:r>
            <a:endParaRPr>
              <a:solidFill>
                <a:schemeClr val="lt1"/>
              </a:solidFill>
            </a:endParaRPr>
          </a:p>
        </p:txBody>
      </p:sp>
      <p:cxnSp>
        <p:nvCxnSpPr>
          <p:cNvPr id="162" name="Google Shape;162;p23"/>
          <p:cNvCxnSpPr>
            <a:cxnSpLocks/>
          </p:cNvCxnSpPr>
          <p:nvPr/>
        </p:nvCxnSpPr>
        <p:spPr>
          <a:xfrm>
            <a:off x="6005180" y="893460"/>
            <a:ext cx="9159" cy="5680858"/>
          </a:xfrm>
          <a:prstGeom prst="straightConnector1">
            <a:avLst/>
          </a:prstGeom>
          <a:noFill/>
          <a:ln w="28575" cap="flat" cmpd="sng">
            <a:solidFill>
              <a:schemeClr val="accent2"/>
            </a:solidFill>
            <a:prstDash val="solid"/>
            <a:round/>
            <a:headEnd type="none" w="med" len="med"/>
            <a:tailEnd type="none" w="med" len="med"/>
          </a:ln>
        </p:spPr>
      </p:cxnSp>
      <p:sp>
        <p:nvSpPr>
          <p:cNvPr id="163" name="Google Shape;163;p23"/>
          <p:cNvSpPr/>
          <p:nvPr/>
        </p:nvSpPr>
        <p:spPr>
          <a:xfrm>
            <a:off x="11783947" y="5134425"/>
            <a:ext cx="1431600" cy="946000"/>
          </a:xfrm>
          <a:prstGeom prst="rect">
            <a:avLst/>
          </a:prstGeom>
          <a:solidFill>
            <a:srgbClr val="FF9900">
              <a:alpha val="40780"/>
            </a:srgbClr>
          </a:solidFill>
          <a:ln>
            <a:noFill/>
          </a:ln>
        </p:spPr>
        <p:txBody>
          <a:bodyPr spcFirstLastPara="1" wrap="square" lIns="121900" tIns="121900" rIns="121900" bIns="121900" anchor="ctr" anchorCtr="0">
            <a:noAutofit/>
          </a:bodyPr>
          <a:lstStyle/>
          <a:p>
            <a:endParaRPr sz="2400"/>
          </a:p>
        </p:txBody>
      </p:sp>
      <p:sp>
        <p:nvSpPr>
          <p:cNvPr id="164" name="Google Shape;164;p23"/>
          <p:cNvSpPr/>
          <p:nvPr/>
        </p:nvSpPr>
        <p:spPr>
          <a:xfrm>
            <a:off x="-1215553" y="1754958"/>
            <a:ext cx="1431600" cy="335600"/>
          </a:xfrm>
          <a:prstGeom prst="rect">
            <a:avLst/>
          </a:prstGeom>
          <a:solidFill>
            <a:srgbClr val="8687D1">
              <a:alpha val="49720"/>
            </a:srgbClr>
          </a:solidFill>
          <a:ln>
            <a:noFill/>
          </a:ln>
        </p:spPr>
        <p:txBody>
          <a:bodyPr spcFirstLastPara="1" wrap="square" lIns="121900" tIns="121900" rIns="121900" bIns="121900" anchor="ctr" anchorCtr="0">
            <a:noAutofit/>
          </a:bodyPr>
          <a:lstStyle/>
          <a:p>
            <a:endParaRPr sz="2400"/>
          </a:p>
        </p:txBody>
      </p:sp>
      <p:sp>
        <p:nvSpPr>
          <p:cNvPr id="30" name="Google Shape;601;p33">
            <a:extLst>
              <a:ext uri="{FF2B5EF4-FFF2-40B4-BE49-F238E27FC236}">
                <a16:creationId xmlns:a16="http://schemas.microsoft.com/office/drawing/2014/main" id="{C51D3500-6913-4FA7-96D9-E4764D2502F2}"/>
              </a:ext>
            </a:extLst>
          </p:cNvPr>
          <p:cNvSpPr txBox="1">
            <a:spLocks noGrp="1"/>
          </p:cNvSpPr>
          <p:nvPr>
            <p:ph type="ctrTitle"/>
          </p:nvPr>
        </p:nvSpPr>
        <p:spPr>
          <a:xfrm>
            <a:off x="2764602" y="0"/>
            <a:ext cx="6481156" cy="770400"/>
          </a:xfrm>
          <a:prstGeom prst="rect">
            <a:avLst/>
          </a:prstGeom>
        </p:spPr>
        <p:txBody>
          <a:bodyPr spcFirstLastPara="1" vert="horz" wrap="square" lIns="121900" tIns="121900" rIns="121900" bIns="121900" rtlCol="0" anchor="b" anchorCtr="0">
            <a:noAutofit/>
          </a:bodyPr>
          <a:lstStyle/>
          <a:p>
            <a:pPr algn="ctr"/>
            <a:r>
              <a:rPr lang="es" sz="3733" b="1" dirty="0">
                <a:latin typeface="Cambria" panose="02040503050406030204" pitchFamily="18" charset="0"/>
                <a:ea typeface="Cambria" panose="02040503050406030204" pitchFamily="18" charset="0"/>
              </a:rPr>
              <a:t>ĐỌC HIỂU VĂN BẢN</a:t>
            </a:r>
            <a:endParaRPr sz="3733" b="1" dirty="0">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F1236A36-8A24-493C-B4DD-1013BAA0FB27}"/>
              </a:ext>
            </a:extLst>
          </p:cNvPr>
          <p:cNvSpPr txBox="1"/>
          <p:nvPr/>
        </p:nvSpPr>
        <p:spPr>
          <a:xfrm>
            <a:off x="-90820" y="550822"/>
            <a:ext cx="6321523" cy="1041119"/>
          </a:xfrm>
          <a:prstGeom prst="rect">
            <a:avLst/>
          </a:prstGeom>
          <a:noFill/>
        </p:spPr>
        <p:txBody>
          <a:bodyPr wrap="square">
            <a:spAutoFit/>
          </a:bodyPr>
          <a:lstStyle/>
          <a:p>
            <a:pPr algn="ctr">
              <a:lnSpc>
                <a:spcPct val="115000"/>
              </a:lnSpc>
              <a:spcAft>
                <a:spcPts val="1333"/>
              </a:spcAft>
            </a:pP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2.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Câu</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thơ</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3-8: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Cảnh</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dân</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chài</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bơi</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thuyền</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đi</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đánh</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cá</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endParaRPr lang="en-ZM" sz="28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F39E9CA7-C084-4983-82A0-594820517CF0}"/>
              </a:ext>
            </a:extLst>
          </p:cNvPr>
          <p:cNvSpPr txBox="1"/>
          <p:nvPr/>
        </p:nvSpPr>
        <p:spPr>
          <a:xfrm>
            <a:off x="-26357" y="1498001"/>
            <a:ext cx="6070382" cy="3347776"/>
          </a:xfrm>
          <a:prstGeom prst="rect">
            <a:avLst/>
          </a:prstGeom>
          <a:noFill/>
        </p:spPr>
        <p:txBody>
          <a:bodyPr wrap="square">
            <a:spAutoFit/>
          </a:bodyPr>
          <a:lstStyle/>
          <a:p>
            <a:pPr>
              <a:lnSpc>
                <a:spcPct val="150000"/>
              </a:lnSpc>
            </a:pPr>
            <a:r>
              <a:rPr lang="vi-VN" sz="2400" b="0" i="1" dirty="0">
                <a:effectLst/>
                <a:latin typeface="Cambria" panose="02040503050406030204" pitchFamily="18" charset="0"/>
                <a:ea typeface="Cambria" panose="02040503050406030204" pitchFamily="18" charset="0"/>
              </a:rPr>
              <a:t>Khi </a:t>
            </a:r>
            <a:r>
              <a:rPr lang="vi-VN" sz="2400" b="1" i="1" dirty="0">
                <a:effectLst/>
                <a:latin typeface="Cambria" panose="02040503050406030204" pitchFamily="18" charset="0"/>
                <a:ea typeface="Cambria" panose="02040503050406030204" pitchFamily="18" charset="0"/>
              </a:rPr>
              <a:t>trời trong, gió nhẹ, sớm mai hồng</a:t>
            </a:r>
            <a:r>
              <a:rPr lang="vi-VN" sz="2400" b="0" i="1" dirty="0">
                <a:effectLst/>
                <a:latin typeface="Cambria" panose="02040503050406030204" pitchFamily="18" charset="0"/>
                <a:ea typeface="Cambria" panose="02040503050406030204" pitchFamily="18" charset="0"/>
              </a:rPr>
              <a:t>,</a:t>
            </a:r>
            <a:br>
              <a:rPr lang="vi-VN" sz="2400" i="1" dirty="0">
                <a:latin typeface="Cambria" panose="02040503050406030204" pitchFamily="18" charset="0"/>
                <a:ea typeface="Cambria" panose="02040503050406030204" pitchFamily="18" charset="0"/>
              </a:rPr>
            </a:br>
            <a:r>
              <a:rPr lang="vi-VN" sz="2400" b="0" i="1" dirty="0">
                <a:effectLst/>
                <a:latin typeface="Cambria" panose="02040503050406030204" pitchFamily="18" charset="0"/>
                <a:ea typeface="Cambria" panose="02040503050406030204" pitchFamily="18" charset="0"/>
              </a:rPr>
              <a:t>Dân trai tráng bơi thuyền đi đánh cá:</a:t>
            </a:r>
            <a:br>
              <a:rPr lang="vi-VN" sz="2400" i="1" dirty="0">
                <a:latin typeface="Cambria" panose="02040503050406030204" pitchFamily="18" charset="0"/>
                <a:ea typeface="Cambria" panose="02040503050406030204" pitchFamily="18" charset="0"/>
              </a:rPr>
            </a:br>
            <a:r>
              <a:rPr lang="vi-VN" sz="2400" b="1" i="1" dirty="0">
                <a:effectLst/>
                <a:latin typeface="Cambria" panose="02040503050406030204" pitchFamily="18" charset="0"/>
                <a:ea typeface="Cambria" panose="02040503050406030204" pitchFamily="18" charset="0"/>
              </a:rPr>
              <a:t>Chiếc thuyền nhẹ hăng như con tuấn mã</a:t>
            </a:r>
            <a:br>
              <a:rPr lang="vi-VN" sz="2400" i="1" dirty="0">
                <a:latin typeface="Cambria" panose="02040503050406030204" pitchFamily="18" charset="0"/>
                <a:ea typeface="Cambria" panose="02040503050406030204" pitchFamily="18" charset="0"/>
              </a:rPr>
            </a:br>
            <a:r>
              <a:rPr lang="vi-VN" sz="2400" b="0" i="1" dirty="0">
                <a:effectLst/>
                <a:latin typeface="Cambria" panose="02040503050406030204" pitchFamily="18" charset="0"/>
                <a:ea typeface="Cambria" panose="02040503050406030204" pitchFamily="18" charset="0"/>
              </a:rPr>
              <a:t>Phăng mái chèo mạnh mẽ vượt trường giang.</a:t>
            </a:r>
            <a:br>
              <a:rPr lang="vi-VN" sz="2400" i="1" dirty="0">
                <a:latin typeface="Cambria" panose="02040503050406030204" pitchFamily="18" charset="0"/>
                <a:ea typeface="Cambria" panose="02040503050406030204" pitchFamily="18" charset="0"/>
              </a:rPr>
            </a:br>
            <a:r>
              <a:rPr lang="vi-VN" sz="2400" b="1" i="1" dirty="0">
                <a:effectLst/>
                <a:latin typeface="Cambria" panose="02040503050406030204" pitchFamily="18" charset="0"/>
                <a:ea typeface="Cambria" panose="02040503050406030204" pitchFamily="18" charset="0"/>
              </a:rPr>
              <a:t>Cánh buồm </a:t>
            </a:r>
            <a:r>
              <a:rPr lang="en-US" sz="2400" b="1" i="1" dirty="0" err="1">
                <a:latin typeface="Cambria" panose="02040503050406030204" pitchFamily="18" charset="0"/>
                <a:ea typeface="Cambria" panose="02040503050406030204" pitchFamily="18" charset="0"/>
              </a:rPr>
              <a:t>gi</a:t>
            </a:r>
            <a:r>
              <a:rPr lang="vi-VN" sz="2400" b="1" i="1" dirty="0">
                <a:effectLst/>
                <a:latin typeface="Cambria" panose="02040503050406030204" pitchFamily="18" charset="0"/>
                <a:ea typeface="Cambria" panose="02040503050406030204" pitchFamily="18" charset="0"/>
              </a:rPr>
              <a:t>ương to như mảnh hồn làng</a:t>
            </a:r>
            <a:br>
              <a:rPr lang="vi-VN" sz="2400" i="1" dirty="0">
                <a:latin typeface="Cambria" panose="02040503050406030204" pitchFamily="18" charset="0"/>
                <a:ea typeface="Cambria" panose="02040503050406030204" pitchFamily="18" charset="0"/>
              </a:rPr>
            </a:br>
            <a:r>
              <a:rPr lang="vi-VN" sz="2400" b="1" i="1" dirty="0">
                <a:effectLst/>
                <a:latin typeface="Cambria" panose="02040503050406030204" pitchFamily="18" charset="0"/>
                <a:ea typeface="Cambria" panose="02040503050406030204" pitchFamily="18" charset="0"/>
              </a:rPr>
              <a:t>Rướn thân trắng </a:t>
            </a:r>
            <a:r>
              <a:rPr lang="vi-VN" sz="2400" b="0" i="1" dirty="0">
                <a:effectLst/>
                <a:latin typeface="Cambria" panose="02040503050406030204" pitchFamily="18" charset="0"/>
                <a:ea typeface="Cambria" panose="02040503050406030204" pitchFamily="18" charset="0"/>
              </a:rPr>
              <a:t>bao la thâu góp gió...</a:t>
            </a:r>
            <a:endParaRPr lang="en-ZM" sz="2400" i="1" dirty="0">
              <a:latin typeface="Cambria" panose="02040503050406030204" pitchFamily="18" charset="0"/>
              <a:ea typeface="Cambria" panose="02040503050406030204" pitchFamily="18" charset="0"/>
            </a:endParaRPr>
          </a:p>
        </p:txBody>
      </p:sp>
      <p:sp>
        <p:nvSpPr>
          <p:cNvPr id="42" name="TextBox 41">
            <a:extLst>
              <a:ext uri="{FF2B5EF4-FFF2-40B4-BE49-F238E27FC236}">
                <a16:creationId xmlns:a16="http://schemas.microsoft.com/office/drawing/2014/main" id="{0BF5436B-4761-4739-ADAD-DE262686B17A}"/>
              </a:ext>
            </a:extLst>
          </p:cNvPr>
          <p:cNvSpPr txBox="1"/>
          <p:nvPr/>
        </p:nvSpPr>
        <p:spPr>
          <a:xfrm>
            <a:off x="6014339" y="1687914"/>
            <a:ext cx="6070382" cy="830997"/>
          </a:xfrm>
          <a:prstGeom prst="rect">
            <a:avLst/>
          </a:prstGeom>
          <a:noFill/>
        </p:spPr>
        <p:txBody>
          <a:bodyPr wrap="square">
            <a:spAutoFit/>
          </a:bodyPr>
          <a:lstStyle/>
          <a:p>
            <a:pPr algn="just"/>
            <a:r>
              <a:rPr lang="en-US" sz="2400" i="1" dirty="0">
                <a:latin typeface="Times New Roman" panose="02020603050405020304" pitchFamily="18" charset="0"/>
                <a:ea typeface="Times New Roman" panose="02020603050405020304" pitchFamily="18" charset="0"/>
                <a:sym typeface="Wingdings 2" panose="05020102010507070707" pitchFamily="18" charset="2"/>
              </a:rPr>
              <a:t> </a:t>
            </a:r>
            <a:r>
              <a:rPr lang="en-US" sz="2400" i="1" dirty="0" err="1">
                <a:latin typeface="Times New Roman" panose="02020603050405020304" pitchFamily="18" charset="0"/>
                <a:ea typeface="Times New Roman" panose="02020603050405020304" pitchFamily="18" charset="0"/>
                <a:sym typeface="Wingdings 2" panose="05020102010507070707" pitchFamily="18" charset="2"/>
              </a:rPr>
              <a:t>Liệt</a:t>
            </a:r>
            <a:r>
              <a:rPr lang="en-US" sz="2400" i="1" dirty="0">
                <a:latin typeface="Times New Roman" panose="02020603050405020304" pitchFamily="18" charset="0"/>
                <a:ea typeface="Times New Roman" panose="02020603050405020304" pitchFamily="18" charset="0"/>
                <a:sym typeface="Wingdings 2" panose="05020102010507070707" pitchFamily="18" charset="2"/>
              </a:rPr>
              <a:t> </a:t>
            </a:r>
            <a:r>
              <a:rPr lang="en-US" sz="2400" i="1" dirty="0" err="1">
                <a:latin typeface="Times New Roman" panose="02020603050405020304" pitchFamily="18" charset="0"/>
                <a:ea typeface="Times New Roman" panose="02020603050405020304" pitchFamily="18" charset="0"/>
                <a:sym typeface="Wingdings 2" panose="05020102010507070707" pitchFamily="18" charset="2"/>
              </a:rPr>
              <a:t>kê</a:t>
            </a:r>
            <a:r>
              <a:rPr lang="en-US" sz="2400" i="1" dirty="0">
                <a:latin typeface="Times New Roman" panose="02020603050405020304" pitchFamily="18" charset="0"/>
                <a:ea typeface="Times New Roman" panose="02020603050405020304" pitchFamily="18" charset="0"/>
                <a:sym typeface="Wingdings 2" panose="05020102010507070707" pitchFamily="18" charset="2"/>
              </a:rPr>
              <a:t> </a:t>
            </a:r>
            <a:r>
              <a:rPr lang="en-US" sz="2400" i="1" dirty="0">
                <a:latin typeface="Cambria" panose="02040503050406030204" pitchFamily="18" charset="0"/>
                <a:ea typeface="Cambria" panose="02040503050406030204" pitchFamily="18" charset="0"/>
                <a:cs typeface="Arial" panose="020B0604020202020204" pitchFamily="34" charset="0"/>
              </a:rPr>
              <a:t>→</a:t>
            </a:r>
            <a:r>
              <a:rPr lang="en-US" sz="2400" i="1" dirty="0">
                <a:latin typeface="Times New Roman" panose="02020603050405020304" pitchFamily="18" charset="0"/>
                <a:ea typeface="Times New Roman" panose="02020603050405020304" pitchFamily="18" charset="0"/>
                <a:sym typeface="Wingdings 2" panose="05020102010507070707" pitchFamily="18" charset="2"/>
              </a:rPr>
              <a:t> </a:t>
            </a:r>
            <a:r>
              <a:rPr lang="en-US" sz="2400" i="1" dirty="0">
                <a:latin typeface="Times New Roman" panose="02020603050405020304" pitchFamily="18" charset="0"/>
                <a:ea typeface="Times New Roman" panose="02020603050405020304" pitchFamily="18" charset="0"/>
              </a:rPr>
              <a:t>K</a:t>
            </a:r>
            <a:r>
              <a:rPr lang="vi-VN" sz="2400" i="1" dirty="0">
                <a:effectLst/>
                <a:latin typeface="Times New Roman" panose="02020603050405020304" pitchFamily="18" charset="0"/>
                <a:ea typeface="Times New Roman" panose="02020603050405020304" pitchFamily="18" charset="0"/>
              </a:rPr>
              <a:t>hung cảnh đẹp trời, dấu hiệu bình yên tốt đẹp.</a:t>
            </a:r>
            <a:endParaRPr lang="en-ZM" sz="2400" i="1" dirty="0"/>
          </a:p>
        </p:txBody>
      </p:sp>
      <p:sp>
        <p:nvSpPr>
          <p:cNvPr id="24" name="Right Brace 23">
            <a:extLst>
              <a:ext uri="{FF2B5EF4-FFF2-40B4-BE49-F238E27FC236}">
                <a16:creationId xmlns:a16="http://schemas.microsoft.com/office/drawing/2014/main" id="{050DFEEA-8239-433C-9EE1-0CE482CE177D}"/>
              </a:ext>
            </a:extLst>
          </p:cNvPr>
          <p:cNvSpPr/>
          <p:nvPr/>
        </p:nvSpPr>
        <p:spPr>
          <a:xfrm>
            <a:off x="5258710" y="1856800"/>
            <a:ext cx="95522" cy="62861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M"/>
          </a:p>
        </p:txBody>
      </p:sp>
      <p:sp>
        <p:nvSpPr>
          <p:cNvPr id="44" name="Right Brace 43">
            <a:extLst>
              <a:ext uri="{FF2B5EF4-FFF2-40B4-BE49-F238E27FC236}">
                <a16:creationId xmlns:a16="http://schemas.microsoft.com/office/drawing/2014/main" id="{D561C9BF-5C4F-4C2B-A81E-33326C73051F}"/>
              </a:ext>
            </a:extLst>
          </p:cNvPr>
          <p:cNvSpPr/>
          <p:nvPr/>
        </p:nvSpPr>
        <p:spPr>
          <a:xfrm>
            <a:off x="5841793" y="2781699"/>
            <a:ext cx="133701" cy="92473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c</a:t>
            </a:r>
            <a:endParaRPr lang="en-ZM" dirty="0"/>
          </a:p>
        </p:txBody>
      </p:sp>
      <p:sp>
        <p:nvSpPr>
          <p:cNvPr id="46" name="TextBox 45">
            <a:extLst>
              <a:ext uri="{FF2B5EF4-FFF2-40B4-BE49-F238E27FC236}">
                <a16:creationId xmlns:a16="http://schemas.microsoft.com/office/drawing/2014/main" id="{B839E979-2DB4-4B55-8087-48334D881D17}"/>
              </a:ext>
            </a:extLst>
          </p:cNvPr>
          <p:cNvSpPr txBox="1"/>
          <p:nvPr/>
        </p:nvSpPr>
        <p:spPr>
          <a:xfrm>
            <a:off x="6039620" y="2567732"/>
            <a:ext cx="6045101" cy="1569660"/>
          </a:xfrm>
          <a:prstGeom prst="rect">
            <a:avLst/>
          </a:prstGeom>
          <a:noFill/>
        </p:spPr>
        <p:txBody>
          <a:bodyPr wrap="square">
            <a:spAutoFit/>
          </a:bodyPr>
          <a:lstStyle/>
          <a:p>
            <a:pPr algn="just"/>
            <a:r>
              <a:rPr lang="en-US" sz="2400" i="1" dirty="0">
                <a:latin typeface="Cambria" panose="02040503050406030204" pitchFamily="18" charset="0"/>
                <a:ea typeface="Cambria" panose="02040503050406030204" pitchFamily="18" charset="0"/>
                <a:sym typeface="Wingdings 2" panose="05020102010507070707" pitchFamily="18" charset="2"/>
              </a:rPr>
              <a:t> </a:t>
            </a:r>
            <a:r>
              <a:rPr lang="en-US" sz="2400" i="1" dirty="0" err="1">
                <a:latin typeface="Cambria" panose="02040503050406030204" pitchFamily="18" charset="0"/>
                <a:ea typeface="Cambria" panose="02040503050406030204" pitchFamily="18" charset="0"/>
              </a:rPr>
              <a:t>Nghệ</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thuật</a:t>
            </a:r>
            <a:r>
              <a:rPr lang="vi-VN" sz="2400" i="1" dirty="0">
                <a:effectLst/>
                <a:latin typeface="Cambria" panose="02040503050406030204" pitchFamily="18" charset="0"/>
                <a:ea typeface="Cambria" panose="02040503050406030204" pitchFamily="18" charset="0"/>
              </a:rPr>
              <a:t> so sánh, động từ mạnh </a:t>
            </a:r>
            <a:endParaRPr lang="en-US" sz="2400" i="1" dirty="0">
              <a:effectLst/>
              <a:latin typeface="Cambria" panose="02040503050406030204" pitchFamily="18" charset="0"/>
              <a:ea typeface="Cambria" panose="02040503050406030204" pitchFamily="18" charset="0"/>
            </a:endParaRPr>
          </a:p>
          <a:p>
            <a:pPr algn="just"/>
            <a:r>
              <a:rPr lang="en-US" sz="2400" i="1" dirty="0">
                <a:latin typeface="Cambria" panose="02040503050406030204" pitchFamily="18" charset="0"/>
                <a:ea typeface="Cambria" panose="02040503050406030204" pitchFamily="18" charset="0"/>
                <a:cs typeface="Arial" panose="020B0604020202020204" pitchFamily="34" charset="0"/>
              </a:rPr>
              <a:t>→ </a:t>
            </a:r>
            <a:r>
              <a:rPr lang="en-US" sz="2400" i="1" dirty="0">
                <a:latin typeface="Cambria" panose="02040503050406030204" pitchFamily="18" charset="0"/>
                <a:ea typeface="Cambria" panose="02040503050406030204" pitchFamily="18" charset="0"/>
              </a:rPr>
              <a:t>K</a:t>
            </a:r>
            <a:r>
              <a:rPr lang="vi-VN" sz="2400" i="1" dirty="0">
                <a:effectLst/>
                <a:latin typeface="Cambria" panose="02040503050406030204" pitchFamily="18" charset="0"/>
                <a:ea typeface="Cambria" panose="02040503050406030204" pitchFamily="18" charset="0"/>
              </a:rPr>
              <a:t>hí thế dũng mãnh của con thuyền ra khơi, làm toát lên một sức sống mạnh mẽ, một vẻ đẹp hùng tráng đầy hấp dẫn. </a:t>
            </a:r>
            <a:endParaRPr lang="en-ZM" sz="2400" i="1" dirty="0">
              <a:latin typeface="Cambria" panose="02040503050406030204" pitchFamily="18" charset="0"/>
              <a:ea typeface="Cambria" panose="02040503050406030204" pitchFamily="18" charset="0"/>
            </a:endParaRPr>
          </a:p>
        </p:txBody>
      </p:sp>
      <p:sp>
        <p:nvSpPr>
          <p:cNvPr id="48" name="TextBox 47">
            <a:extLst>
              <a:ext uri="{FF2B5EF4-FFF2-40B4-BE49-F238E27FC236}">
                <a16:creationId xmlns:a16="http://schemas.microsoft.com/office/drawing/2014/main" id="{72A574FE-2604-4F76-973D-90325FE51130}"/>
              </a:ext>
            </a:extLst>
          </p:cNvPr>
          <p:cNvSpPr txBox="1"/>
          <p:nvPr/>
        </p:nvSpPr>
        <p:spPr>
          <a:xfrm>
            <a:off x="6014339" y="4162669"/>
            <a:ext cx="6070382" cy="2677656"/>
          </a:xfrm>
          <a:prstGeom prst="rect">
            <a:avLst/>
          </a:prstGeom>
          <a:noFill/>
        </p:spPr>
        <p:txBody>
          <a:bodyPr wrap="square">
            <a:spAutoFit/>
          </a:bodyPr>
          <a:lstStyle/>
          <a:p>
            <a:pPr marL="342900" indent="-342900" algn="just">
              <a:buFont typeface="Wingdings 2" panose="05020102010507070707" pitchFamily="18" charset="2"/>
              <a:buChar char="&quot;"/>
            </a:pPr>
            <a:r>
              <a:rPr lang="en-US" sz="2400" i="1" dirty="0">
                <a:latin typeface="Cambria" panose="02040503050406030204" pitchFamily="18" charset="0"/>
                <a:ea typeface="Cambria" panose="02040503050406030204" pitchFamily="18" charset="0"/>
              </a:rPr>
              <a:t>B</a:t>
            </a:r>
            <a:r>
              <a:rPr lang="vi-VN" sz="2400" i="1" dirty="0">
                <a:effectLst/>
                <a:latin typeface="Cambria" panose="02040503050406030204" pitchFamily="18" charset="0"/>
                <a:ea typeface="Cambria" panose="02040503050406030204" pitchFamily="18" charset="0"/>
              </a:rPr>
              <a:t>út pháp lãng mạn, nghệ thuật so </a:t>
            </a:r>
            <a:r>
              <a:rPr lang="en-US" sz="2400" i="1" dirty="0">
                <a:latin typeface="Cambria" panose="02040503050406030204" pitchFamily="18" charset="0"/>
                <a:ea typeface="Cambria" panose="02040503050406030204" pitchFamily="18" charset="0"/>
              </a:rPr>
              <a:t>s</a:t>
            </a:r>
            <a:r>
              <a:rPr lang="vi-VN" sz="2400" i="1" dirty="0">
                <a:effectLst/>
                <a:latin typeface="Cambria" panose="02040503050406030204" pitchFamily="18" charset="0"/>
                <a:ea typeface="Cambria" panose="02040503050406030204" pitchFamily="18" charset="0"/>
              </a:rPr>
              <a:t>ánh, nhân hóa, ẩn dụ </a:t>
            </a:r>
            <a:endParaRPr lang="en-US" sz="2400" i="1" dirty="0">
              <a:latin typeface="Cambria" panose="02040503050406030204" pitchFamily="18" charset="0"/>
              <a:ea typeface="Cambria" panose="02040503050406030204" pitchFamily="18" charset="0"/>
            </a:endParaRPr>
          </a:p>
          <a:p>
            <a:pPr algn="just"/>
            <a:r>
              <a:rPr lang="vi-VN" sz="2400" i="1" dirty="0">
                <a:effectLst/>
                <a:latin typeface="Cambria" panose="02040503050406030204" pitchFamily="18" charset="0"/>
                <a:ea typeface="Cambria" panose="02040503050406030204" pitchFamily="18" charset="0"/>
              </a:rPr>
              <a:t> </a:t>
            </a:r>
            <a:r>
              <a:rPr lang="vi-VN" sz="2400" i="1" dirty="0">
                <a:effectLst/>
                <a:latin typeface="Arial" panose="020B0604020202020204" pitchFamily="34" charset="0"/>
                <a:ea typeface="Cambria" panose="02040503050406030204" pitchFamily="18" charset="0"/>
                <a:cs typeface="Arial" panose="020B0604020202020204" pitchFamily="34" charset="0"/>
              </a:rPr>
              <a:t>→</a:t>
            </a:r>
            <a:r>
              <a:rPr lang="en-US" sz="2400" i="1" dirty="0">
                <a:effectLst/>
                <a:latin typeface="Arial" panose="020B0604020202020204" pitchFamily="34" charset="0"/>
                <a:ea typeface="Cambria" panose="02040503050406030204" pitchFamily="18" charset="0"/>
                <a:cs typeface="Arial" panose="020B0604020202020204" pitchFamily="34" charset="0"/>
              </a:rPr>
              <a:t> </a:t>
            </a:r>
            <a:r>
              <a:rPr lang="en-US" sz="2400" i="1" dirty="0">
                <a:latin typeface="Cambria" panose="02040503050406030204" pitchFamily="18" charset="0"/>
                <a:ea typeface="Cambria" panose="02040503050406030204" pitchFamily="18" charset="0"/>
              </a:rPr>
              <a:t>C</a:t>
            </a:r>
            <a:r>
              <a:rPr lang="vi-VN" sz="2400" i="1" dirty="0">
                <a:effectLst/>
                <a:latin typeface="Cambria" panose="02040503050406030204" pitchFamily="18" charset="0"/>
                <a:ea typeface="Cambria" panose="02040503050406030204" pitchFamily="18" charset="0"/>
              </a:rPr>
              <a:t>ánh buồm trắng căng gió biển khơi quen thuộc bỗng trở nên lớn lao, thiêng liêng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như</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chứa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hồn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dân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làng</a:t>
            </a:r>
            <a:r>
              <a:rPr lang="vi-VN" sz="2400" i="1" dirty="0">
                <a:effectLst/>
                <a:latin typeface="Cambria" panose="02040503050406030204" pitchFamily="18" charset="0"/>
                <a:ea typeface="Cambria" panose="02040503050406030204" pitchFamily="18" charset="0"/>
              </a:rPr>
              <a:t>, rất thơ mộng và trở thành biểu tượng của miền quê làng chài luôn tràn đầy sức sống.</a:t>
            </a:r>
            <a:endParaRPr lang="en-ZM" sz="2400" i="1" dirty="0">
              <a:latin typeface="Cambria" panose="02040503050406030204" pitchFamily="18" charset="0"/>
              <a:ea typeface="Cambria" panose="02040503050406030204" pitchFamily="18" charset="0"/>
            </a:endParaRPr>
          </a:p>
        </p:txBody>
      </p:sp>
      <p:pic>
        <p:nvPicPr>
          <p:cNvPr id="28" name="Picture 27">
            <a:extLst>
              <a:ext uri="{FF2B5EF4-FFF2-40B4-BE49-F238E27FC236}">
                <a16:creationId xmlns:a16="http://schemas.microsoft.com/office/drawing/2014/main" id="{5EFB9DDD-F314-44F4-95AD-518321AC147B}"/>
              </a:ext>
            </a:extLst>
          </p:cNvPr>
          <p:cNvPicPr>
            <a:picLocks noChangeAspect="1"/>
          </p:cNvPicPr>
          <p:nvPr/>
        </p:nvPicPr>
        <p:blipFill>
          <a:blip r:embed="rId3"/>
          <a:stretch>
            <a:fillRect/>
          </a:stretch>
        </p:blipFill>
        <p:spPr>
          <a:xfrm>
            <a:off x="76705" y="1606229"/>
            <a:ext cx="5888482" cy="3570615"/>
          </a:xfrm>
          <a:prstGeom prst="rect">
            <a:avLst/>
          </a:prstGeom>
        </p:spPr>
      </p:pic>
      <p:sp>
        <p:nvSpPr>
          <p:cNvPr id="55" name="Right Brace 54">
            <a:extLst>
              <a:ext uri="{FF2B5EF4-FFF2-40B4-BE49-F238E27FC236}">
                <a16:creationId xmlns:a16="http://schemas.microsoft.com/office/drawing/2014/main" id="{8BEE7EBC-AE5D-4E46-8204-40545A782364}"/>
              </a:ext>
            </a:extLst>
          </p:cNvPr>
          <p:cNvSpPr/>
          <p:nvPr/>
        </p:nvSpPr>
        <p:spPr>
          <a:xfrm>
            <a:off x="5861876" y="4048830"/>
            <a:ext cx="63318" cy="7704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M"/>
          </a:p>
        </p:txBody>
      </p:sp>
      <p:sp>
        <p:nvSpPr>
          <p:cNvPr id="18" name="TextBox 17">
            <a:extLst>
              <a:ext uri="{FF2B5EF4-FFF2-40B4-BE49-F238E27FC236}">
                <a16:creationId xmlns:a16="http://schemas.microsoft.com/office/drawing/2014/main" id="{B5B4A563-F782-4A69-9877-0D78F75B5562}"/>
              </a:ext>
            </a:extLst>
          </p:cNvPr>
          <p:cNvSpPr txBox="1"/>
          <p:nvPr/>
        </p:nvSpPr>
        <p:spPr>
          <a:xfrm>
            <a:off x="286161" y="5412508"/>
            <a:ext cx="5406501" cy="1200329"/>
          </a:xfrm>
          <a:prstGeom prst="rect">
            <a:avLst/>
          </a:prstGeom>
          <a:noFill/>
        </p:spPr>
        <p:txBody>
          <a:bodyPr wrap="square">
            <a:spAutoFit/>
          </a:bodyPr>
          <a:lstStyle/>
          <a:p>
            <a:pPr algn="ctr"/>
            <a:r>
              <a:rPr lang="vi-VN" sz="2400" b="1" i="1" dirty="0">
                <a:solidFill>
                  <a:srgbClr val="FF0000"/>
                </a:solidFill>
                <a:effectLst/>
                <a:latin typeface="+mj-lt"/>
                <a:sym typeface="Wingdings" panose="05000000000000000000" pitchFamily="2" charset="2"/>
              </a:rPr>
              <a:t></a:t>
            </a:r>
            <a:r>
              <a:rPr lang="en-US" sz="2400" b="1" i="1" dirty="0">
                <a:solidFill>
                  <a:srgbClr val="FF0000"/>
                </a:solidFill>
                <a:effectLst/>
                <a:latin typeface="+mj-lt"/>
                <a:sym typeface="Wingdings" panose="05000000000000000000" pitchFamily="2" charset="2"/>
              </a:rPr>
              <a:t> </a:t>
            </a:r>
            <a:r>
              <a:rPr lang="vi-VN" sz="2400" b="1" i="1" dirty="0">
                <a:solidFill>
                  <a:srgbClr val="FF0000"/>
                </a:solidFill>
                <a:effectLst/>
                <a:latin typeface="+mj-lt"/>
              </a:rPr>
              <a:t>Bức tranh phong cảnh thiên nhiên tươi sáng và con người lao động đầy hứng khởi dào dạt sức sống</a:t>
            </a:r>
            <a:endParaRPr lang="en-ZM" sz="2400" b="1" i="1" dirty="0">
              <a:solidFill>
                <a:srgbClr val="FF0000"/>
              </a:solidFill>
              <a:latin typeface="+mj-lt"/>
            </a:endParaRPr>
          </a:p>
        </p:txBody>
      </p:sp>
    </p:spTree>
    <p:extLst>
      <p:ext uri="{BB962C8B-B14F-4D97-AF65-F5344CB8AC3E}">
        <p14:creationId xmlns:p14="http://schemas.microsoft.com/office/powerpoint/2010/main" val="2811347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xit" presetSubtype="0" fill="hold" grpId="1" nodeType="clickEffect">
                                  <p:stCondLst>
                                    <p:cond delay="0"/>
                                  </p:stCondLst>
                                  <p:childTnLst>
                                    <p:anim calcmode="lin" valueType="num">
                                      <p:cBhvr>
                                        <p:cTn id="38" dur="1000"/>
                                        <p:tgtEl>
                                          <p:spTgt spid="24"/>
                                        </p:tgtEl>
                                        <p:attrNameLst>
                                          <p:attrName>ppt_w</p:attrName>
                                        </p:attrNameLst>
                                      </p:cBhvr>
                                      <p:tavLst>
                                        <p:tav tm="0">
                                          <p:val>
                                            <p:strVal val="ppt_w"/>
                                          </p:val>
                                        </p:tav>
                                        <p:tav tm="100000">
                                          <p:val>
                                            <p:strVal val="ppt_w*0.70"/>
                                          </p:val>
                                        </p:tav>
                                      </p:tavLst>
                                    </p:anim>
                                    <p:anim calcmode="lin" valueType="num">
                                      <p:cBhvr>
                                        <p:cTn id="39" dur="1000"/>
                                        <p:tgtEl>
                                          <p:spTgt spid="24"/>
                                        </p:tgtEl>
                                        <p:attrNameLst>
                                          <p:attrName>ppt_h</p:attrName>
                                        </p:attrNameLst>
                                      </p:cBhvr>
                                      <p:tavLst>
                                        <p:tav tm="0">
                                          <p:val>
                                            <p:strVal val="ppt_h"/>
                                          </p:val>
                                        </p:tav>
                                        <p:tav tm="100000">
                                          <p:val>
                                            <p:strVal val="ppt_h"/>
                                          </p:val>
                                        </p:tav>
                                      </p:tavLst>
                                    </p:anim>
                                    <p:animEffect transition="out" filter="fade">
                                      <p:cBhvr>
                                        <p:cTn id="40" dur="1000"/>
                                        <p:tgtEl>
                                          <p:spTgt spid="24"/>
                                        </p:tgtEl>
                                      </p:cBhvr>
                                    </p:animEffect>
                                    <p:set>
                                      <p:cBhvr>
                                        <p:cTn id="41" dur="1" fill="hold">
                                          <p:stCondLst>
                                            <p:cond delay="999"/>
                                          </p:stCondLst>
                                        </p:cTn>
                                        <p:tgtEl>
                                          <p:spTgt spid="24"/>
                                        </p:tgtEl>
                                        <p:attrNameLst>
                                          <p:attrName>style.visibility</p:attrName>
                                        </p:attrNameLst>
                                      </p:cBhvr>
                                      <p:to>
                                        <p:strVal val="hidden"/>
                                      </p:to>
                                    </p:set>
                                  </p:childTnLst>
                                </p:cTn>
                              </p:par>
                              <p:par>
                                <p:cTn id="42" presetID="55" presetClass="exit" presetSubtype="0" fill="hold" grpId="1" nodeType="withEffect">
                                  <p:stCondLst>
                                    <p:cond delay="0"/>
                                  </p:stCondLst>
                                  <p:childTnLst>
                                    <p:anim calcmode="lin" valueType="num">
                                      <p:cBhvr>
                                        <p:cTn id="43" dur="1000"/>
                                        <p:tgtEl>
                                          <p:spTgt spid="42"/>
                                        </p:tgtEl>
                                        <p:attrNameLst>
                                          <p:attrName>ppt_w</p:attrName>
                                        </p:attrNameLst>
                                      </p:cBhvr>
                                      <p:tavLst>
                                        <p:tav tm="0">
                                          <p:val>
                                            <p:strVal val="ppt_w"/>
                                          </p:val>
                                        </p:tav>
                                        <p:tav tm="100000">
                                          <p:val>
                                            <p:strVal val="ppt_w*0.70"/>
                                          </p:val>
                                        </p:tav>
                                      </p:tavLst>
                                    </p:anim>
                                    <p:anim calcmode="lin" valueType="num">
                                      <p:cBhvr>
                                        <p:cTn id="44" dur="1000"/>
                                        <p:tgtEl>
                                          <p:spTgt spid="42"/>
                                        </p:tgtEl>
                                        <p:attrNameLst>
                                          <p:attrName>ppt_h</p:attrName>
                                        </p:attrNameLst>
                                      </p:cBhvr>
                                      <p:tavLst>
                                        <p:tav tm="0">
                                          <p:val>
                                            <p:strVal val="ppt_h"/>
                                          </p:val>
                                        </p:tav>
                                        <p:tav tm="100000">
                                          <p:val>
                                            <p:strVal val="ppt_h"/>
                                          </p:val>
                                        </p:tav>
                                      </p:tavLst>
                                    </p:anim>
                                    <p:animEffect transition="out" filter="fade">
                                      <p:cBhvr>
                                        <p:cTn id="45" dur="1000"/>
                                        <p:tgtEl>
                                          <p:spTgt spid="42"/>
                                        </p:tgtEl>
                                      </p:cBhvr>
                                    </p:animEffect>
                                    <p:set>
                                      <p:cBhvr>
                                        <p:cTn id="46" dur="1" fill="hold">
                                          <p:stCondLst>
                                            <p:cond delay="999"/>
                                          </p:stCondLst>
                                        </p:cTn>
                                        <p:tgtEl>
                                          <p:spTgt spid="42"/>
                                        </p:tgtEl>
                                        <p:attrNameLst>
                                          <p:attrName>style.visibility</p:attrName>
                                        </p:attrNameLst>
                                      </p:cBhvr>
                                      <p:to>
                                        <p:strVal val="hidden"/>
                                      </p:to>
                                    </p:set>
                                  </p:childTnLst>
                                </p:cTn>
                              </p:par>
                              <p:par>
                                <p:cTn id="47" presetID="55" presetClass="exit" presetSubtype="0" fill="hold" grpId="1" nodeType="withEffect">
                                  <p:stCondLst>
                                    <p:cond delay="0"/>
                                  </p:stCondLst>
                                  <p:childTnLst>
                                    <p:anim calcmode="lin" valueType="num">
                                      <p:cBhvr>
                                        <p:cTn id="48" dur="1000"/>
                                        <p:tgtEl>
                                          <p:spTgt spid="44"/>
                                        </p:tgtEl>
                                        <p:attrNameLst>
                                          <p:attrName>ppt_w</p:attrName>
                                        </p:attrNameLst>
                                      </p:cBhvr>
                                      <p:tavLst>
                                        <p:tav tm="0">
                                          <p:val>
                                            <p:strVal val="ppt_w"/>
                                          </p:val>
                                        </p:tav>
                                        <p:tav tm="100000">
                                          <p:val>
                                            <p:strVal val="ppt_w*0.70"/>
                                          </p:val>
                                        </p:tav>
                                      </p:tavLst>
                                    </p:anim>
                                    <p:anim calcmode="lin" valueType="num">
                                      <p:cBhvr>
                                        <p:cTn id="49" dur="1000"/>
                                        <p:tgtEl>
                                          <p:spTgt spid="44"/>
                                        </p:tgtEl>
                                        <p:attrNameLst>
                                          <p:attrName>ppt_h</p:attrName>
                                        </p:attrNameLst>
                                      </p:cBhvr>
                                      <p:tavLst>
                                        <p:tav tm="0">
                                          <p:val>
                                            <p:strVal val="ppt_h"/>
                                          </p:val>
                                        </p:tav>
                                        <p:tav tm="100000">
                                          <p:val>
                                            <p:strVal val="ppt_h"/>
                                          </p:val>
                                        </p:tav>
                                      </p:tavLst>
                                    </p:anim>
                                    <p:animEffect transition="out" filter="fade">
                                      <p:cBhvr>
                                        <p:cTn id="50" dur="1000"/>
                                        <p:tgtEl>
                                          <p:spTgt spid="44"/>
                                        </p:tgtEl>
                                      </p:cBhvr>
                                    </p:animEffect>
                                    <p:set>
                                      <p:cBhvr>
                                        <p:cTn id="51" dur="1" fill="hold">
                                          <p:stCondLst>
                                            <p:cond delay="999"/>
                                          </p:stCondLst>
                                        </p:cTn>
                                        <p:tgtEl>
                                          <p:spTgt spid="44"/>
                                        </p:tgtEl>
                                        <p:attrNameLst>
                                          <p:attrName>style.visibility</p:attrName>
                                        </p:attrNameLst>
                                      </p:cBhvr>
                                      <p:to>
                                        <p:strVal val="hidden"/>
                                      </p:to>
                                    </p:set>
                                  </p:childTnLst>
                                </p:cTn>
                              </p:par>
                              <p:par>
                                <p:cTn id="52" presetID="55" presetClass="exit" presetSubtype="0" fill="hold" grpId="1" nodeType="withEffect">
                                  <p:stCondLst>
                                    <p:cond delay="0"/>
                                  </p:stCondLst>
                                  <p:childTnLst>
                                    <p:anim calcmode="lin" valueType="num">
                                      <p:cBhvr>
                                        <p:cTn id="53" dur="1000"/>
                                        <p:tgtEl>
                                          <p:spTgt spid="46"/>
                                        </p:tgtEl>
                                        <p:attrNameLst>
                                          <p:attrName>ppt_w</p:attrName>
                                        </p:attrNameLst>
                                      </p:cBhvr>
                                      <p:tavLst>
                                        <p:tav tm="0">
                                          <p:val>
                                            <p:strVal val="ppt_w"/>
                                          </p:val>
                                        </p:tav>
                                        <p:tav tm="100000">
                                          <p:val>
                                            <p:strVal val="ppt_w*0.70"/>
                                          </p:val>
                                        </p:tav>
                                      </p:tavLst>
                                    </p:anim>
                                    <p:anim calcmode="lin" valueType="num">
                                      <p:cBhvr>
                                        <p:cTn id="54" dur="1000"/>
                                        <p:tgtEl>
                                          <p:spTgt spid="46"/>
                                        </p:tgtEl>
                                        <p:attrNameLst>
                                          <p:attrName>ppt_h</p:attrName>
                                        </p:attrNameLst>
                                      </p:cBhvr>
                                      <p:tavLst>
                                        <p:tav tm="0">
                                          <p:val>
                                            <p:strVal val="ppt_h"/>
                                          </p:val>
                                        </p:tav>
                                        <p:tav tm="100000">
                                          <p:val>
                                            <p:strVal val="ppt_h"/>
                                          </p:val>
                                        </p:tav>
                                      </p:tavLst>
                                    </p:anim>
                                    <p:animEffect transition="out" filter="fade">
                                      <p:cBhvr>
                                        <p:cTn id="55" dur="1000"/>
                                        <p:tgtEl>
                                          <p:spTgt spid="46"/>
                                        </p:tgtEl>
                                      </p:cBhvr>
                                    </p:animEffect>
                                    <p:set>
                                      <p:cBhvr>
                                        <p:cTn id="56" dur="1" fill="hold">
                                          <p:stCondLst>
                                            <p:cond delay="999"/>
                                          </p:stCondLst>
                                        </p:cTn>
                                        <p:tgtEl>
                                          <p:spTgt spid="46"/>
                                        </p:tgtEl>
                                        <p:attrNameLst>
                                          <p:attrName>style.visibility</p:attrName>
                                        </p:attrNameLst>
                                      </p:cBhvr>
                                      <p:to>
                                        <p:strVal val="hidden"/>
                                      </p:to>
                                    </p:set>
                                  </p:childTnLst>
                                </p:cTn>
                              </p:par>
                              <p:par>
                                <p:cTn id="57" presetID="55" presetClass="exit" presetSubtype="0" fill="hold" grpId="1" nodeType="withEffect">
                                  <p:stCondLst>
                                    <p:cond delay="0"/>
                                  </p:stCondLst>
                                  <p:childTnLst>
                                    <p:anim calcmode="lin" valueType="num">
                                      <p:cBhvr>
                                        <p:cTn id="58" dur="1000"/>
                                        <p:tgtEl>
                                          <p:spTgt spid="55"/>
                                        </p:tgtEl>
                                        <p:attrNameLst>
                                          <p:attrName>ppt_w</p:attrName>
                                        </p:attrNameLst>
                                      </p:cBhvr>
                                      <p:tavLst>
                                        <p:tav tm="0">
                                          <p:val>
                                            <p:strVal val="ppt_w"/>
                                          </p:val>
                                        </p:tav>
                                        <p:tav tm="100000">
                                          <p:val>
                                            <p:strVal val="ppt_w*0.70"/>
                                          </p:val>
                                        </p:tav>
                                      </p:tavLst>
                                    </p:anim>
                                    <p:anim calcmode="lin" valueType="num">
                                      <p:cBhvr>
                                        <p:cTn id="59" dur="1000"/>
                                        <p:tgtEl>
                                          <p:spTgt spid="55"/>
                                        </p:tgtEl>
                                        <p:attrNameLst>
                                          <p:attrName>ppt_h</p:attrName>
                                        </p:attrNameLst>
                                      </p:cBhvr>
                                      <p:tavLst>
                                        <p:tav tm="0">
                                          <p:val>
                                            <p:strVal val="ppt_h"/>
                                          </p:val>
                                        </p:tav>
                                        <p:tav tm="100000">
                                          <p:val>
                                            <p:strVal val="ppt_h"/>
                                          </p:val>
                                        </p:tav>
                                      </p:tavLst>
                                    </p:anim>
                                    <p:animEffect transition="out" filter="fade">
                                      <p:cBhvr>
                                        <p:cTn id="60" dur="1000"/>
                                        <p:tgtEl>
                                          <p:spTgt spid="55"/>
                                        </p:tgtEl>
                                      </p:cBhvr>
                                    </p:animEffect>
                                    <p:set>
                                      <p:cBhvr>
                                        <p:cTn id="61" dur="1" fill="hold">
                                          <p:stCondLst>
                                            <p:cond delay="999"/>
                                          </p:stCondLst>
                                        </p:cTn>
                                        <p:tgtEl>
                                          <p:spTgt spid="55"/>
                                        </p:tgtEl>
                                        <p:attrNameLst>
                                          <p:attrName>style.visibility</p:attrName>
                                        </p:attrNameLst>
                                      </p:cBhvr>
                                      <p:to>
                                        <p:strVal val="hidden"/>
                                      </p:to>
                                    </p:set>
                                  </p:childTnLst>
                                </p:cTn>
                              </p:par>
                              <p:par>
                                <p:cTn id="62" presetID="55" presetClass="exit" presetSubtype="0" fill="hold" grpId="1" nodeType="withEffect">
                                  <p:stCondLst>
                                    <p:cond delay="0"/>
                                  </p:stCondLst>
                                  <p:childTnLst>
                                    <p:anim calcmode="lin" valueType="num">
                                      <p:cBhvr>
                                        <p:cTn id="63" dur="1000"/>
                                        <p:tgtEl>
                                          <p:spTgt spid="48"/>
                                        </p:tgtEl>
                                        <p:attrNameLst>
                                          <p:attrName>ppt_w</p:attrName>
                                        </p:attrNameLst>
                                      </p:cBhvr>
                                      <p:tavLst>
                                        <p:tav tm="0">
                                          <p:val>
                                            <p:strVal val="ppt_w"/>
                                          </p:val>
                                        </p:tav>
                                        <p:tav tm="100000">
                                          <p:val>
                                            <p:strVal val="ppt_w*0.70"/>
                                          </p:val>
                                        </p:tav>
                                      </p:tavLst>
                                    </p:anim>
                                    <p:anim calcmode="lin" valueType="num">
                                      <p:cBhvr>
                                        <p:cTn id="64" dur="1000"/>
                                        <p:tgtEl>
                                          <p:spTgt spid="48"/>
                                        </p:tgtEl>
                                        <p:attrNameLst>
                                          <p:attrName>ppt_h</p:attrName>
                                        </p:attrNameLst>
                                      </p:cBhvr>
                                      <p:tavLst>
                                        <p:tav tm="0">
                                          <p:val>
                                            <p:strVal val="ppt_h"/>
                                          </p:val>
                                        </p:tav>
                                        <p:tav tm="100000">
                                          <p:val>
                                            <p:strVal val="ppt_h"/>
                                          </p:val>
                                        </p:tav>
                                      </p:tavLst>
                                    </p:anim>
                                    <p:animEffect transition="out" filter="fade">
                                      <p:cBhvr>
                                        <p:cTn id="65" dur="1000"/>
                                        <p:tgtEl>
                                          <p:spTgt spid="48"/>
                                        </p:tgtEl>
                                      </p:cBhvr>
                                    </p:animEffect>
                                    <p:set>
                                      <p:cBhvr>
                                        <p:cTn id="66" dur="1" fill="hold">
                                          <p:stCondLst>
                                            <p:cond delay="999"/>
                                          </p:stCondLst>
                                        </p:cTn>
                                        <p:tgtEl>
                                          <p:spTgt spid="48"/>
                                        </p:tgtEl>
                                        <p:attrNameLst>
                                          <p:attrName>style.visibility</p:attrName>
                                        </p:attrNameLst>
                                      </p:cBhvr>
                                      <p:to>
                                        <p:strVal val="hidden"/>
                                      </p:to>
                                    </p:set>
                                  </p:childTnLst>
                                </p:cTn>
                              </p:par>
                              <p:par>
                                <p:cTn id="67" presetID="55" presetClass="exit" presetSubtype="0" fill="hold" grpId="0" nodeType="withEffect">
                                  <p:stCondLst>
                                    <p:cond delay="0"/>
                                  </p:stCondLst>
                                  <p:childTnLst>
                                    <p:anim calcmode="lin" valueType="num">
                                      <p:cBhvr>
                                        <p:cTn id="68" dur="1000"/>
                                        <p:tgtEl>
                                          <p:spTgt spid="141"/>
                                        </p:tgtEl>
                                        <p:attrNameLst>
                                          <p:attrName>ppt_w</p:attrName>
                                        </p:attrNameLst>
                                      </p:cBhvr>
                                      <p:tavLst>
                                        <p:tav tm="0">
                                          <p:val>
                                            <p:strVal val="ppt_w"/>
                                          </p:val>
                                        </p:tav>
                                        <p:tav tm="100000">
                                          <p:val>
                                            <p:strVal val="ppt_w*0.70"/>
                                          </p:val>
                                        </p:tav>
                                      </p:tavLst>
                                    </p:anim>
                                    <p:anim calcmode="lin" valueType="num">
                                      <p:cBhvr>
                                        <p:cTn id="69" dur="1000"/>
                                        <p:tgtEl>
                                          <p:spTgt spid="141"/>
                                        </p:tgtEl>
                                        <p:attrNameLst>
                                          <p:attrName>ppt_h</p:attrName>
                                        </p:attrNameLst>
                                      </p:cBhvr>
                                      <p:tavLst>
                                        <p:tav tm="0">
                                          <p:val>
                                            <p:strVal val="ppt_h"/>
                                          </p:val>
                                        </p:tav>
                                        <p:tav tm="100000">
                                          <p:val>
                                            <p:strVal val="ppt_h"/>
                                          </p:val>
                                        </p:tav>
                                      </p:tavLst>
                                    </p:anim>
                                    <p:animEffect transition="out" filter="fade">
                                      <p:cBhvr>
                                        <p:cTn id="70" dur="1000"/>
                                        <p:tgtEl>
                                          <p:spTgt spid="141"/>
                                        </p:tgtEl>
                                      </p:cBhvr>
                                    </p:animEffect>
                                    <p:set>
                                      <p:cBhvr>
                                        <p:cTn id="71" dur="1" fill="hold">
                                          <p:stCondLst>
                                            <p:cond delay="999"/>
                                          </p:stCondLst>
                                        </p:cTn>
                                        <p:tgtEl>
                                          <p:spTgt spid="141"/>
                                        </p:tgtEl>
                                        <p:attrNameLst>
                                          <p:attrName>style.visibility</p:attrName>
                                        </p:attrNameLst>
                                      </p:cBhvr>
                                      <p:to>
                                        <p:strVal val="hidden"/>
                                      </p:to>
                                    </p:set>
                                  </p:childTnLst>
                                </p:cTn>
                              </p:par>
                              <p:par>
                                <p:cTn id="72" presetID="55" presetClass="exit" presetSubtype="0" fill="hold" grpId="0" nodeType="withEffect">
                                  <p:stCondLst>
                                    <p:cond delay="0"/>
                                  </p:stCondLst>
                                  <p:childTnLst>
                                    <p:anim calcmode="lin" valueType="num">
                                      <p:cBhvr>
                                        <p:cTn id="73" dur="1000"/>
                                        <p:tgtEl>
                                          <p:spTgt spid="153"/>
                                        </p:tgtEl>
                                        <p:attrNameLst>
                                          <p:attrName>ppt_w</p:attrName>
                                        </p:attrNameLst>
                                      </p:cBhvr>
                                      <p:tavLst>
                                        <p:tav tm="0">
                                          <p:val>
                                            <p:strVal val="ppt_w"/>
                                          </p:val>
                                        </p:tav>
                                        <p:tav tm="100000">
                                          <p:val>
                                            <p:strVal val="ppt_w*0.70"/>
                                          </p:val>
                                        </p:tav>
                                      </p:tavLst>
                                    </p:anim>
                                    <p:anim calcmode="lin" valueType="num">
                                      <p:cBhvr>
                                        <p:cTn id="74" dur="1000"/>
                                        <p:tgtEl>
                                          <p:spTgt spid="153"/>
                                        </p:tgtEl>
                                        <p:attrNameLst>
                                          <p:attrName>ppt_h</p:attrName>
                                        </p:attrNameLst>
                                      </p:cBhvr>
                                      <p:tavLst>
                                        <p:tav tm="0">
                                          <p:val>
                                            <p:strVal val="ppt_h"/>
                                          </p:val>
                                        </p:tav>
                                        <p:tav tm="100000">
                                          <p:val>
                                            <p:strVal val="ppt_h"/>
                                          </p:val>
                                        </p:tav>
                                      </p:tavLst>
                                    </p:anim>
                                    <p:animEffect transition="out" filter="fade">
                                      <p:cBhvr>
                                        <p:cTn id="75" dur="1000"/>
                                        <p:tgtEl>
                                          <p:spTgt spid="153"/>
                                        </p:tgtEl>
                                      </p:cBhvr>
                                    </p:animEffect>
                                    <p:set>
                                      <p:cBhvr>
                                        <p:cTn id="76" dur="1" fill="hold">
                                          <p:stCondLst>
                                            <p:cond delay="999"/>
                                          </p:stCondLst>
                                        </p:cTn>
                                        <p:tgtEl>
                                          <p:spTgt spid="153"/>
                                        </p:tgtEl>
                                        <p:attrNameLst>
                                          <p:attrName>style.visibility</p:attrName>
                                        </p:attrNameLst>
                                      </p:cBhvr>
                                      <p:to>
                                        <p:strVal val="hidden"/>
                                      </p:to>
                                    </p:set>
                                  </p:childTnLst>
                                </p:cTn>
                              </p:par>
                              <p:par>
                                <p:cTn id="77" presetID="55" presetClass="exit" presetSubtype="0" fill="hold" nodeType="withEffect">
                                  <p:stCondLst>
                                    <p:cond delay="0"/>
                                  </p:stCondLst>
                                  <p:childTnLst>
                                    <p:anim calcmode="lin" valueType="num">
                                      <p:cBhvr>
                                        <p:cTn id="78" dur="1000"/>
                                        <p:tgtEl>
                                          <p:spTgt spid="162"/>
                                        </p:tgtEl>
                                        <p:attrNameLst>
                                          <p:attrName>ppt_w</p:attrName>
                                        </p:attrNameLst>
                                      </p:cBhvr>
                                      <p:tavLst>
                                        <p:tav tm="0">
                                          <p:val>
                                            <p:strVal val="ppt_w"/>
                                          </p:val>
                                        </p:tav>
                                        <p:tav tm="100000">
                                          <p:val>
                                            <p:strVal val="ppt_w*0.70"/>
                                          </p:val>
                                        </p:tav>
                                      </p:tavLst>
                                    </p:anim>
                                    <p:anim calcmode="lin" valueType="num">
                                      <p:cBhvr>
                                        <p:cTn id="79" dur="1000"/>
                                        <p:tgtEl>
                                          <p:spTgt spid="162"/>
                                        </p:tgtEl>
                                        <p:attrNameLst>
                                          <p:attrName>ppt_h</p:attrName>
                                        </p:attrNameLst>
                                      </p:cBhvr>
                                      <p:tavLst>
                                        <p:tav tm="0">
                                          <p:val>
                                            <p:strVal val="ppt_h"/>
                                          </p:val>
                                        </p:tav>
                                        <p:tav tm="100000">
                                          <p:val>
                                            <p:strVal val="ppt_h"/>
                                          </p:val>
                                        </p:tav>
                                      </p:tavLst>
                                    </p:anim>
                                    <p:animEffect transition="out" filter="fade">
                                      <p:cBhvr>
                                        <p:cTn id="80" dur="1000"/>
                                        <p:tgtEl>
                                          <p:spTgt spid="162"/>
                                        </p:tgtEl>
                                      </p:cBhvr>
                                    </p:animEffect>
                                    <p:set>
                                      <p:cBhvr>
                                        <p:cTn id="81" dur="1" fill="hold">
                                          <p:stCondLst>
                                            <p:cond delay="999"/>
                                          </p:stCondLst>
                                        </p:cTn>
                                        <p:tgtEl>
                                          <p:spTgt spid="162"/>
                                        </p:tgtEl>
                                        <p:attrNameLst>
                                          <p:attrName>style.visibility</p:attrName>
                                        </p:attrNameLst>
                                      </p:cBhvr>
                                      <p:to>
                                        <p:strVal val="hidden"/>
                                      </p:to>
                                    </p:set>
                                  </p:childTnLst>
                                </p:cTn>
                              </p:par>
                              <p:par>
                                <p:cTn id="82" presetID="55" presetClass="exit" presetSubtype="0" fill="hold" grpId="0" nodeType="withEffect">
                                  <p:stCondLst>
                                    <p:cond delay="0"/>
                                  </p:stCondLst>
                                  <p:childTnLst>
                                    <p:anim calcmode="lin" valueType="num">
                                      <p:cBhvr>
                                        <p:cTn id="83" dur="1000"/>
                                        <p:tgtEl>
                                          <p:spTgt spid="163"/>
                                        </p:tgtEl>
                                        <p:attrNameLst>
                                          <p:attrName>ppt_w</p:attrName>
                                        </p:attrNameLst>
                                      </p:cBhvr>
                                      <p:tavLst>
                                        <p:tav tm="0">
                                          <p:val>
                                            <p:strVal val="ppt_w"/>
                                          </p:val>
                                        </p:tav>
                                        <p:tav tm="100000">
                                          <p:val>
                                            <p:strVal val="ppt_w*0.70"/>
                                          </p:val>
                                        </p:tav>
                                      </p:tavLst>
                                    </p:anim>
                                    <p:anim calcmode="lin" valueType="num">
                                      <p:cBhvr>
                                        <p:cTn id="84" dur="1000"/>
                                        <p:tgtEl>
                                          <p:spTgt spid="163"/>
                                        </p:tgtEl>
                                        <p:attrNameLst>
                                          <p:attrName>ppt_h</p:attrName>
                                        </p:attrNameLst>
                                      </p:cBhvr>
                                      <p:tavLst>
                                        <p:tav tm="0">
                                          <p:val>
                                            <p:strVal val="ppt_h"/>
                                          </p:val>
                                        </p:tav>
                                        <p:tav tm="100000">
                                          <p:val>
                                            <p:strVal val="ppt_h"/>
                                          </p:val>
                                        </p:tav>
                                      </p:tavLst>
                                    </p:anim>
                                    <p:animEffect transition="out" filter="fade">
                                      <p:cBhvr>
                                        <p:cTn id="85" dur="1000"/>
                                        <p:tgtEl>
                                          <p:spTgt spid="163"/>
                                        </p:tgtEl>
                                      </p:cBhvr>
                                    </p:animEffect>
                                    <p:set>
                                      <p:cBhvr>
                                        <p:cTn id="86" dur="1" fill="hold">
                                          <p:stCondLst>
                                            <p:cond delay="999"/>
                                          </p:stCondLst>
                                        </p:cTn>
                                        <p:tgtEl>
                                          <p:spTgt spid="163"/>
                                        </p:tgtEl>
                                        <p:attrNameLst>
                                          <p:attrName>style.visibility</p:attrName>
                                        </p:attrNameLst>
                                      </p:cBhvr>
                                      <p:to>
                                        <p:strVal val="hidden"/>
                                      </p:to>
                                    </p:set>
                                  </p:childTnLst>
                                </p:cTn>
                              </p:par>
                              <p:par>
                                <p:cTn id="87" presetID="55" presetClass="exit" presetSubtype="0" fill="hold" grpId="0" nodeType="withEffect">
                                  <p:stCondLst>
                                    <p:cond delay="0"/>
                                  </p:stCondLst>
                                  <p:childTnLst>
                                    <p:anim calcmode="lin" valueType="num">
                                      <p:cBhvr>
                                        <p:cTn id="88" dur="1000"/>
                                        <p:tgtEl>
                                          <p:spTgt spid="164"/>
                                        </p:tgtEl>
                                        <p:attrNameLst>
                                          <p:attrName>ppt_w</p:attrName>
                                        </p:attrNameLst>
                                      </p:cBhvr>
                                      <p:tavLst>
                                        <p:tav tm="0">
                                          <p:val>
                                            <p:strVal val="ppt_w"/>
                                          </p:val>
                                        </p:tav>
                                        <p:tav tm="100000">
                                          <p:val>
                                            <p:strVal val="ppt_w*0.70"/>
                                          </p:val>
                                        </p:tav>
                                      </p:tavLst>
                                    </p:anim>
                                    <p:anim calcmode="lin" valueType="num">
                                      <p:cBhvr>
                                        <p:cTn id="89" dur="1000"/>
                                        <p:tgtEl>
                                          <p:spTgt spid="164"/>
                                        </p:tgtEl>
                                        <p:attrNameLst>
                                          <p:attrName>ppt_h</p:attrName>
                                        </p:attrNameLst>
                                      </p:cBhvr>
                                      <p:tavLst>
                                        <p:tav tm="0">
                                          <p:val>
                                            <p:strVal val="ppt_h"/>
                                          </p:val>
                                        </p:tav>
                                        <p:tav tm="100000">
                                          <p:val>
                                            <p:strVal val="ppt_h"/>
                                          </p:val>
                                        </p:tav>
                                      </p:tavLst>
                                    </p:anim>
                                    <p:animEffect transition="out" filter="fade">
                                      <p:cBhvr>
                                        <p:cTn id="90" dur="1000"/>
                                        <p:tgtEl>
                                          <p:spTgt spid="164"/>
                                        </p:tgtEl>
                                      </p:cBhvr>
                                    </p:animEffect>
                                    <p:set>
                                      <p:cBhvr>
                                        <p:cTn id="91" dur="1" fill="hold">
                                          <p:stCondLst>
                                            <p:cond delay="999"/>
                                          </p:stCondLst>
                                        </p:cTn>
                                        <p:tgtEl>
                                          <p:spTgt spid="164"/>
                                        </p:tgtEl>
                                        <p:attrNameLst>
                                          <p:attrName>style.visibility</p:attrName>
                                        </p:attrNameLst>
                                      </p:cBhvr>
                                      <p:to>
                                        <p:strVal val="hidden"/>
                                      </p:to>
                                    </p:set>
                                  </p:childTnLst>
                                </p:cTn>
                              </p:par>
                              <p:par>
                                <p:cTn id="92" presetID="55" presetClass="exit" presetSubtype="0" fill="hold" grpId="0" nodeType="withEffect">
                                  <p:stCondLst>
                                    <p:cond delay="0"/>
                                  </p:stCondLst>
                                  <p:childTnLst>
                                    <p:anim calcmode="lin" valueType="num">
                                      <p:cBhvr>
                                        <p:cTn id="93" dur="1000"/>
                                        <p:tgtEl>
                                          <p:spTgt spid="38"/>
                                        </p:tgtEl>
                                        <p:attrNameLst>
                                          <p:attrName>ppt_w</p:attrName>
                                        </p:attrNameLst>
                                      </p:cBhvr>
                                      <p:tavLst>
                                        <p:tav tm="0">
                                          <p:val>
                                            <p:strVal val="ppt_w"/>
                                          </p:val>
                                        </p:tav>
                                        <p:tav tm="100000">
                                          <p:val>
                                            <p:strVal val="ppt_w*0.70"/>
                                          </p:val>
                                        </p:tav>
                                      </p:tavLst>
                                    </p:anim>
                                    <p:anim calcmode="lin" valueType="num">
                                      <p:cBhvr>
                                        <p:cTn id="94" dur="1000"/>
                                        <p:tgtEl>
                                          <p:spTgt spid="38"/>
                                        </p:tgtEl>
                                        <p:attrNameLst>
                                          <p:attrName>ppt_h</p:attrName>
                                        </p:attrNameLst>
                                      </p:cBhvr>
                                      <p:tavLst>
                                        <p:tav tm="0">
                                          <p:val>
                                            <p:strVal val="ppt_h"/>
                                          </p:val>
                                        </p:tav>
                                        <p:tav tm="100000">
                                          <p:val>
                                            <p:strVal val="ppt_h"/>
                                          </p:val>
                                        </p:tav>
                                      </p:tavLst>
                                    </p:anim>
                                    <p:animEffect transition="out" filter="fade">
                                      <p:cBhvr>
                                        <p:cTn id="95" dur="1000"/>
                                        <p:tgtEl>
                                          <p:spTgt spid="38"/>
                                        </p:tgtEl>
                                      </p:cBhvr>
                                    </p:animEffect>
                                    <p:set>
                                      <p:cBhvr>
                                        <p:cTn id="96" dur="1" fill="hold">
                                          <p:stCondLst>
                                            <p:cond delay="999"/>
                                          </p:stCondLst>
                                        </p:cTn>
                                        <p:tgtEl>
                                          <p:spTgt spid="38"/>
                                        </p:tgtEl>
                                        <p:attrNameLst>
                                          <p:attrName>style.visibility</p:attrName>
                                        </p:attrNameLst>
                                      </p:cBhvr>
                                      <p:to>
                                        <p:strVal val="hidden"/>
                                      </p:to>
                                    </p:set>
                                  </p:childTnLst>
                                </p:cTn>
                              </p:par>
                              <p:par>
                                <p:cTn id="97" presetID="2" presetClass="entr" presetSubtype="4"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ppt_x"/>
                                          </p:val>
                                        </p:tav>
                                        <p:tav tm="100000">
                                          <p:val>
                                            <p:strVal val="#ppt_x"/>
                                          </p:val>
                                        </p:tav>
                                      </p:tavLst>
                                    </p:anim>
                                    <p:anim calcmode="lin" valueType="num">
                                      <p:cBhvr additive="base">
                                        <p:cTn id="10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53" grpId="0"/>
      <p:bldP spid="163" grpId="0" animBg="1"/>
      <p:bldP spid="164" grpId="0" animBg="1"/>
      <p:bldP spid="38" grpId="0"/>
      <p:bldP spid="42" grpId="0"/>
      <p:bldP spid="42" grpId="1"/>
      <p:bldP spid="24" grpId="0" animBg="1"/>
      <p:bldP spid="24" grpId="1" animBg="1"/>
      <p:bldP spid="44" grpId="0" animBg="1"/>
      <p:bldP spid="44" grpId="1" animBg="1"/>
      <p:bldP spid="46" grpId="0"/>
      <p:bldP spid="46" grpId="1"/>
      <p:bldP spid="48" grpId="0"/>
      <p:bldP spid="48" grpId="1"/>
      <p:bldP spid="55" grpId="0" animBg="1"/>
      <p:bldP spid="55" grpId="1"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9" name="Google Shape;579;p32"/>
          <p:cNvSpPr txBox="1">
            <a:spLocks noGrp="1"/>
          </p:cNvSpPr>
          <p:nvPr>
            <p:ph type="ctrTitle"/>
          </p:nvPr>
        </p:nvSpPr>
        <p:spPr>
          <a:xfrm>
            <a:off x="8796262" y="458642"/>
            <a:ext cx="4182713" cy="673600"/>
          </a:xfrm>
          <a:prstGeom prst="rect">
            <a:avLst/>
          </a:prstGeom>
        </p:spPr>
        <p:txBody>
          <a:bodyPr spcFirstLastPara="1" vert="horz" wrap="square" lIns="121900" tIns="121900" rIns="121900" bIns="121900" rtlCol="0" anchor="b" anchorCtr="0">
            <a:noAutofit/>
          </a:bodyPr>
          <a:lstStyle/>
          <a:p>
            <a:r>
              <a:rPr lang="vi-VN" sz="2400" b="1" dirty="0">
                <a:effectLst/>
                <a:latin typeface="Cambria" panose="02040503050406030204" pitchFamily="18" charset="0"/>
                <a:ea typeface="Cambria" panose="02040503050406030204" pitchFamily="18" charset="0"/>
              </a:rPr>
              <a:t>CẢNH ĐÓN THUYỀN VỀ</a:t>
            </a:r>
            <a:endParaRPr lang="vi-VN" sz="2400" b="1" dirty="0">
              <a:latin typeface="Cambria" panose="02040503050406030204" pitchFamily="18" charset="0"/>
              <a:ea typeface="Cambria" panose="02040503050406030204" pitchFamily="18" charset="0"/>
            </a:endParaRPr>
          </a:p>
        </p:txBody>
      </p:sp>
      <p:sp>
        <p:nvSpPr>
          <p:cNvPr id="581" name="Google Shape;581;p32"/>
          <p:cNvSpPr txBox="1">
            <a:spLocks noGrp="1"/>
          </p:cNvSpPr>
          <p:nvPr>
            <p:ph type="ctrTitle"/>
          </p:nvPr>
        </p:nvSpPr>
        <p:spPr>
          <a:xfrm>
            <a:off x="5426014" y="3116567"/>
            <a:ext cx="5461605" cy="673600"/>
          </a:xfrm>
          <a:prstGeom prst="rect">
            <a:avLst/>
          </a:prstGeom>
        </p:spPr>
        <p:txBody>
          <a:bodyPr spcFirstLastPara="1" vert="horz" wrap="square" lIns="121900" tIns="121900" rIns="121900" bIns="121900" rtlCol="0" anchor="b" anchorCtr="0">
            <a:noAutofit/>
          </a:bodyPr>
          <a:lstStyle/>
          <a:p>
            <a:pPr algn="ctr"/>
            <a:r>
              <a:rPr lang="vi-VN" sz="2400" b="1" dirty="0">
                <a:effectLst/>
                <a:latin typeface="Cambria" panose="02040503050406030204" pitchFamily="18" charset="0"/>
                <a:ea typeface="Cambria" panose="02040503050406030204" pitchFamily="18" charset="0"/>
              </a:rPr>
              <a:t>HÌNH ẢNH NGƯỜI DÂN ĐÁNH CÁ</a:t>
            </a:r>
            <a:endParaRPr lang="vi-VN" sz="2800" b="1" dirty="0">
              <a:latin typeface="Cambria" panose="02040503050406030204" pitchFamily="18" charset="0"/>
              <a:ea typeface="Cambria" panose="02040503050406030204" pitchFamily="18" charset="0"/>
            </a:endParaRPr>
          </a:p>
        </p:txBody>
      </p:sp>
      <p:pic>
        <p:nvPicPr>
          <p:cNvPr id="585" name="Google Shape;585;p32"/>
          <p:cNvPicPr preferRelativeResize="0"/>
          <p:nvPr/>
        </p:nvPicPr>
        <p:blipFill>
          <a:blip r:embed="rId3">
            <a:extLst>
              <a:ext uri="{28A0092B-C50C-407E-A947-70E740481C1C}">
                <a14:useLocalDpi xmlns:a14="http://schemas.microsoft.com/office/drawing/2010/main" val="0"/>
              </a:ext>
            </a:extLst>
          </a:blip>
          <a:srcRect l="12500" r="12500"/>
          <a:stretch/>
        </p:blipFill>
        <p:spPr>
          <a:xfrm>
            <a:off x="4214420" y="1183786"/>
            <a:ext cx="1525002" cy="1316804"/>
          </a:xfrm>
          <a:prstGeom prst="rect">
            <a:avLst/>
          </a:prstGeom>
          <a:noFill/>
          <a:ln>
            <a:noFill/>
          </a:ln>
        </p:spPr>
      </p:pic>
      <p:pic>
        <p:nvPicPr>
          <p:cNvPr id="586" name="Google Shape;586;p32"/>
          <p:cNvPicPr preferRelativeResize="0"/>
          <p:nvPr/>
        </p:nvPicPr>
        <p:blipFill>
          <a:blip r:embed="rId4">
            <a:extLst>
              <a:ext uri="{28A0092B-C50C-407E-A947-70E740481C1C}">
                <a14:useLocalDpi xmlns:a14="http://schemas.microsoft.com/office/drawing/2010/main" val="0"/>
              </a:ext>
            </a:extLst>
          </a:blip>
          <a:srcRect l="16693" r="16693"/>
          <a:stretch/>
        </p:blipFill>
        <p:spPr>
          <a:xfrm>
            <a:off x="4218840" y="3220776"/>
            <a:ext cx="1525001" cy="1323439"/>
          </a:xfrm>
          <a:prstGeom prst="rect">
            <a:avLst/>
          </a:prstGeom>
          <a:noFill/>
          <a:ln>
            <a:noFill/>
          </a:ln>
        </p:spPr>
      </p:pic>
      <p:sp>
        <p:nvSpPr>
          <p:cNvPr id="587" name="Google Shape;587;p32"/>
          <p:cNvSpPr/>
          <p:nvPr/>
        </p:nvSpPr>
        <p:spPr>
          <a:xfrm>
            <a:off x="5428680" y="635493"/>
            <a:ext cx="1699600" cy="398000"/>
          </a:xfrm>
          <a:prstGeom prst="rect">
            <a:avLst/>
          </a:prstGeom>
          <a:solidFill>
            <a:srgbClr val="8687D1">
              <a:alpha val="49720"/>
            </a:srgbClr>
          </a:solidFill>
          <a:ln>
            <a:noFill/>
          </a:ln>
        </p:spPr>
        <p:txBody>
          <a:bodyPr spcFirstLastPara="1" wrap="square" lIns="121900" tIns="121900" rIns="121900" bIns="121900" anchor="ctr" anchorCtr="0">
            <a:noAutofit/>
          </a:bodyPr>
          <a:lstStyle/>
          <a:p>
            <a:endParaRPr sz="2400"/>
          </a:p>
        </p:txBody>
      </p:sp>
      <p:sp>
        <p:nvSpPr>
          <p:cNvPr id="588" name="Google Shape;588;p32"/>
          <p:cNvSpPr/>
          <p:nvPr/>
        </p:nvSpPr>
        <p:spPr>
          <a:xfrm>
            <a:off x="8016067" y="5737700"/>
            <a:ext cx="2122800" cy="398000"/>
          </a:xfrm>
          <a:prstGeom prst="rect">
            <a:avLst/>
          </a:prstGeom>
          <a:solidFill>
            <a:schemeClr val="lt1"/>
          </a:solidFill>
          <a:ln>
            <a:noFill/>
          </a:ln>
        </p:spPr>
        <p:txBody>
          <a:bodyPr spcFirstLastPara="1" wrap="square" lIns="121900" tIns="121900" rIns="121900" bIns="121900" anchor="ctr" anchorCtr="0">
            <a:noAutofit/>
          </a:bodyPr>
          <a:lstStyle/>
          <a:p>
            <a:endParaRPr sz="2400"/>
          </a:p>
        </p:txBody>
      </p:sp>
      <p:sp>
        <p:nvSpPr>
          <p:cNvPr id="589" name="Google Shape;589;p32"/>
          <p:cNvSpPr/>
          <p:nvPr/>
        </p:nvSpPr>
        <p:spPr>
          <a:xfrm>
            <a:off x="10492400" y="3297900"/>
            <a:ext cx="1699600" cy="398000"/>
          </a:xfrm>
          <a:prstGeom prst="rect">
            <a:avLst/>
          </a:prstGeom>
          <a:solidFill>
            <a:srgbClr val="8687D1">
              <a:alpha val="49720"/>
            </a:srgbClr>
          </a:solidFill>
          <a:ln>
            <a:noFill/>
          </a:ln>
        </p:spPr>
        <p:txBody>
          <a:bodyPr spcFirstLastPara="1" wrap="square" lIns="121900" tIns="121900" rIns="121900" bIns="121900" anchor="ctr" anchorCtr="0">
            <a:noAutofit/>
          </a:bodyPr>
          <a:lstStyle/>
          <a:p>
            <a:endParaRPr sz="2400"/>
          </a:p>
        </p:txBody>
      </p:sp>
      <p:sp>
        <p:nvSpPr>
          <p:cNvPr id="590" name="Google Shape;590;p32"/>
          <p:cNvSpPr/>
          <p:nvPr/>
        </p:nvSpPr>
        <p:spPr>
          <a:xfrm>
            <a:off x="11807500" y="5754200"/>
            <a:ext cx="1240800" cy="767600"/>
          </a:xfrm>
          <a:prstGeom prst="rect">
            <a:avLst/>
          </a:prstGeom>
          <a:solidFill>
            <a:srgbClr val="8687D1">
              <a:alpha val="49720"/>
            </a:srgbClr>
          </a:solidFill>
          <a:ln>
            <a:noFill/>
          </a:ln>
        </p:spPr>
        <p:txBody>
          <a:bodyPr spcFirstLastPara="1" wrap="square" lIns="121900" tIns="121900" rIns="121900" bIns="121900" anchor="ctr" anchorCtr="0">
            <a:noAutofit/>
          </a:bodyPr>
          <a:lstStyle/>
          <a:p>
            <a:endParaRPr sz="2400"/>
          </a:p>
        </p:txBody>
      </p:sp>
      <p:sp>
        <p:nvSpPr>
          <p:cNvPr id="591" name="Google Shape;591;p32"/>
          <p:cNvSpPr/>
          <p:nvPr/>
        </p:nvSpPr>
        <p:spPr>
          <a:xfrm>
            <a:off x="-693300" y="-47600"/>
            <a:ext cx="1240800" cy="767600"/>
          </a:xfrm>
          <a:prstGeom prst="rect">
            <a:avLst/>
          </a:prstGeom>
          <a:solidFill>
            <a:srgbClr val="FF9900">
              <a:alpha val="40780"/>
            </a:srgbClr>
          </a:solidFill>
          <a:ln>
            <a:noFill/>
          </a:ln>
        </p:spPr>
        <p:txBody>
          <a:bodyPr spcFirstLastPara="1" wrap="square" lIns="121900" tIns="121900" rIns="121900" bIns="121900" anchor="ctr" anchorCtr="0">
            <a:noAutofit/>
          </a:bodyPr>
          <a:lstStyle/>
          <a:p>
            <a:endParaRPr sz="2400"/>
          </a:p>
        </p:txBody>
      </p:sp>
      <p:sp>
        <p:nvSpPr>
          <p:cNvPr id="27" name="TextBox 26">
            <a:extLst>
              <a:ext uri="{FF2B5EF4-FFF2-40B4-BE49-F238E27FC236}">
                <a16:creationId xmlns:a16="http://schemas.microsoft.com/office/drawing/2014/main" id="{24DE2C49-527F-4A7A-8293-AA9391D194B6}"/>
              </a:ext>
            </a:extLst>
          </p:cNvPr>
          <p:cNvSpPr txBox="1"/>
          <p:nvPr/>
        </p:nvSpPr>
        <p:spPr>
          <a:xfrm>
            <a:off x="1794226" y="-16406"/>
            <a:ext cx="8968508" cy="1343445"/>
          </a:xfrm>
          <a:prstGeom prst="rect">
            <a:avLst/>
          </a:prstGeom>
          <a:noFill/>
        </p:spPr>
        <p:txBody>
          <a:bodyPr wrap="square">
            <a:spAutoFit/>
          </a:bodyPr>
          <a:lstStyle/>
          <a:p>
            <a:pPr algn="ctr">
              <a:lnSpc>
                <a:spcPct val="115000"/>
              </a:lnSpc>
              <a:spcAft>
                <a:spcPts val="1333"/>
              </a:spcAft>
            </a:pPr>
            <a:r>
              <a:rPr 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3. </a:t>
            </a:r>
            <a:r>
              <a:rPr lang="en-US" sz="32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Câu</a:t>
            </a:r>
            <a:r>
              <a:rPr 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thơ</a:t>
            </a:r>
            <a:r>
              <a:rPr 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9-16: </a:t>
            </a:r>
            <a:r>
              <a:rPr lang="en-US" sz="3200" b="1" dirty="0">
                <a:solidFill>
                  <a:srgbClr val="FF0000"/>
                </a:solidFill>
                <a:effectLst/>
                <a:latin typeface="Cambria" panose="02040503050406030204" pitchFamily="18" charset="0"/>
                <a:ea typeface="Cambria" panose="02040503050406030204" pitchFamily="18" charset="0"/>
                <a:cs typeface=".VnTime" panose="020B7200000000000000" pitchFamily="34" charset="0"/>
              </a:rPr>
              <a:t>C</a:t>
            </a:r>
            <a:r>
              <a:rPr lang="vi-VN" sz="3200" b="1" dirty="0">
                <a:solidFill>
                  <a:srgbClr val="FF0000"/>
                </a:solidFill>
                <a:effectLst/>
                <a:latin typeface="Cambria" panose="02040503050406030204" pitchFamily="18" charset="0"/>
                <a:ea typeface="Cambria" panose="02040503050406030204" pitchFamily="18" charset="0"/>
                <a:cs typeface=".VnTime" panose="020B7200000000000000" pitchFamily="34" charset="0"/>
              </a:rPr>
              <a:t>ảnh thuyền cá về bến. </a:t>
            </a:r>
            <a:endParaRPr lang="en-ZM" sz="3200" b="1" dirty="0">
              <a:solidFill>
                <a:srgbClr val="FF0000"/>
              </a:solidFill>
              <a:effectLst/>
              <a:latin typeface="Cambria" panose="02040503050406030204" pitchFamily="18" charset="0"/>
              <a:ea typeface="Cambria" panose="02040503050406030204" pitchFamily="18" charset="0"/>
              <a:cs typeface=".VnTime" panose="020B7200000000000000" pitchFamily="34" charset="0"/>
            </a:endParaRPr>
          </a:p>
          <a:p>
            <a:pPr algn="ctr">
              <a:lnSpc>
                <a:spcPct val="115000"/>
              </a:lnSpc>
              <a:spcAft>
                <a:spcPts val="1333"/>
              </a:spcAft>
            </a:pPr>
            <a:endParaRPr lang="en-ZM"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23BB691F-02CE-4055-A6EA-590D7E42C023}"/>
              </a:ext>
            </a:extLst>
          </p:cNvPr>
          <p:cNvSpPr txBox="1"/>
          <p:nvPr/>
        </p:nvSpPr>
        <p:spPr>
          <a:xfrm>
            <a:off x="6370769" y="1017257"/>
            <a:ext cx="536191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400" b="0" i="1" dirty="0">
                <a:effectLst/>
                <a:latin typeface="Cambria" panose="02040503050406030204" pitchFamily="18" charset="0"/>
                <a:ea typeface="Cambria" panose="02040503050406030204" pitchFamily="18" charset="0"/>
              </a:rPr>
              <a:t>Ngày hôm sau, ồn ào trên bến đỗ</a:t>
            </a:r>
            <a:br>
              <a:rPr lang="vi-VN" sz="2400" i="1" dirty="0">
                <a:latin typeface="Cambria" panose="02040503050406030204" pitchFamily="18" charset="0"/>
                <a:ea typeface="Cambria" panose="02040503050406030204" pitchFamily="18" charset="0"/>
              </a:rPr>
            </a:br>
            <a:r>
              <a:rPr lang="vi-VN" sz="2400" b="0" i="1" dirty="0">
                <a:effectLst/>
                <a:latin typeface="Cambria" panose="02040503050406030204" pitchFamily="18" charset="0"/>
                <a:ea typeface="Cambria" panose="02040503050406030204" pitchFamily="18" charset="0"/>
              </a:rPr>
              <a:t>Khắp dân làng tấp nập đón ghe về.</a:t>
            </a:r>
            <a:br>
              <a:rPr lang="vi-VN" sz="2400" i="1" dirty="0">
                <a:latin typeface="Cambria" panose="02040503050406030204" pitchFamily="18" charset="0"/>
                <a:ea typeface="Cambria" panose="02040503050406030204" pitchFamily="18" charset="0"/>
              </a:rPr>
            </a:br>
            <a:r>
              <a:rPr lang="vi-VN" sz="2400" b="0" i="1" dirty="0">
                <a:effectLst/>
                <a:latin typeface="Cambria" panose="02040503050406030204" pitchFamily="18" charset="0"/>
                <a:ea typeface="Cambria" panose="02040503050406030204" pitchFamily="18" charset="0"/>
              </a:rPr>
              <a:t>“Nhờ ơn trời, biển lặng cá đầy ghe”,</a:t>
            </a:r>
            <a:br>
              <a:rPr lang="vi-VN" sz="2400" i="1" dirty="0">
                <a:latin typeface="Cambria" panose="02040503050406030204" pitchFamily="18" charset="0"/>
                <a:ea typeface="Cambria" panose="02040503050406030204" pitchFamily="18" charset="0"/>
              </a:rPr>
            </a:br>
            <a:r>
              <a:rPr lang="vi-VN" sz="2400" b="0" i="1" dirty="0">
                <a:effectLst/>
                <a:latin typeface="Cambria" panose="02040503050406030204" pitchFamily="18" charset="0"/>
                <a:ea typeface="Cambria" panose="02040503050406030204" pitchFamily="18" charset="0"/>
              </a:rPr>
              <a:t>Những con cá tươi ngon thân bạc trắng.</a:t>
            </a:r>
            <a:endParaRPr lang="en-ZM" sz="2400" i="1" dirty="0">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9BD0EAA6-FDBD-4A34-AA1A-DEA6989D69F2}"/>
              </a:ext>
            </a:extLst>
          </p:cNvPr>
          <p:cNvSpPr txBox="1"/>
          <p:nvPr/>
        </p:nvSpPr>
        <p:spPr>
          <a:xfrm>
            <a:off x="3816210" y="2599339"/>
            <a:ext cx="8399713" cy="461665"/>
          </a:xfrm>
          <a:prstGeom prst="rect">
            <a:avLst/>
          </a:prstGeom>
          <a:noFill/>
        </p:spPr>
        <p:txBody>
          <a:bodyPr wrap="square">
            <a:spAutoFit/>
          </a:bodyPr>
          <a:lstStyle/>
          <a:p>
            <a:pPr algn="ctr"/>
            <a:r>
              <a:rPr lang="vi-VN" sz="2400" b="1" i="1" dirty="0">
                <a:effectLst/>
                <a:latin typeface="Cambria" panose="02040503050406030204" pitchFamily="18" charset="0"/>
                <a:ea typeface="Cambria" panose="02040503050406030204" pitchFamily="18" charset="0"/>
                <a:sym typeface="Wingdings 2" panose="05020102010507070707" pitchFamily="18" charset="2"/>
              </a:rPr>
              <a:t></a:t>
            </a:r>
            <a:r>
              <a:rPr lang="en-US" sz="2400" b="1" i="1" dirty="0">
                <a:effectLst/>
                <a:latin typeface="Cambria" panose="02040503050406030204" pitchFamily="18" charset="0"/>
                <a:ea typeface="Cambria" panose="02040503050406030204" pitchFamily="18" charset="0"/>
                <a:sym typeface="Wingdings 2" panose="05020102010507070707" pitchFamily="18" charset="2"/>
              </a:rPr>
              <a:t>  </a:t>
            </a:r>
            <a:r>
              <a:rPr lang="vi-VN" sz="2400" b="1" i="1" dirty="0">
                <a:effectLst/>
                <a:latin typeface="Cambria" panose="02040503050406030204" pitchFamily="18" charset="0"/>
                <a:ea typeface="Cambria" panose="02040503050406030204" pitchFamily="18" charset="0"/>
              </a:rPr>
              <a:t>Bức tranh lao động náo nhiệt, đầy ắp niềm vui, sự sống. </a:t>
            </a:r>
            <a:endParaRPr lang="en-ZM" sz="2400" b="1" i="1"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D3B2BB0A-0FDA-4CDF-8FF1-2724F01F5C0E}"/>
              </a:ext>
            </a:extLst>
          </p:cNvPr>
          <p:cNvSpPr txBox="1"/>
          <p:nvPr/>
        </p:nvSpPr>
        <p:spPr>
          <a:xfrm>
            <a:off x="6588723" y="3871753"/>
            <a:ext cx="492600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400" i="1" dirty="0">
                <a:effectLst/>
                <a:latin typeface="Cambria" panose="02040503050406030204" pitchFamily="18" charset="0"/>
                <a:ea typeface="Cambria" panose="02040503050406030204" pitchFamily="18" charset="0"/>
                <a:cs typeface=".VnTime" panose="020B7200000000000000" pitchFamily="34" charset="0"/>
              </a:rPr>
              <a:t>Dân chài lưới làn da ngăm rám nắng</a:t>
            </a:r>
            <a:endParaRPr lang="en-ZM" sz="2400"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400" i="1" dirty="0">
                <a:effectLst/>
                <a:latin typeface="Cambria" panose="02040503050406030204" pitchFamily="18" charset="0"/>
                <a:ea typeface="Cambria" panose="02040503050406030204" pitchFamily="18" charset="0"/>
                <a:cs typeface=".VnTime" panose="020B7200000000000000" pitchFamily="34" charset="0"/>
              </a:rPr>
              <a:t>Cả thân hình nồng thở vị xa xăm.</a:t>
            </a:r>
            <a:endParaRPr lang="en-ZM" sz="2400" dirty="0">
              <a:effectLst/>
              <a:latin typeface="Cambria" panose="02040503050406030204" pitchFamily="18" charset="0"/>
              <a:ea typeface="Cambria" panose="02040503050406030204" pitchFamily="18" charset="0"/>
              <a:cs typeface=".VnTime" panose="020B7200000000000000" pitchFamily="34" charset="0"/>
            </a:endParaRPr>
          </a:p>
        </p:txBody>
      </p:sp>
      <p:sp>
        <p:nvSpPr>
          <p:cNvPr id="36" name="TextBox 35">
            <a:extLst>
              <a:ext uri="{FF2B5EF4-FFF2-40B4-BE49-F238E27FC236}">
                <a16:creationId xmlns:a16="http://schemas.microsoft.com/office/drawing/2014/main" id="{939A5DD6-6F20-487D-A385-F0DE60DB2215}"/>
              </a:ext>
            </a:extLst>
          </p:cNvPr>
          <p:cNvSpPr txBox="1"/>
          <p:nvPr/>
        </p:nvSpPr>
        <p:spPr>
          <a:xfrm>
            <a:off x="4214420" y="4784704"/>
            <a:ext cx="7811778" cy="1938992"/>
          </a:xfrm>
          <a:prstGeom prst="rect">
            <a:avLst/>
          </a:prstGeom>
          <a:noFill/>
        </p:spPr>
        <p:txBody>
          <a:bodyPr wrap="square">
            <a:spAutoFit/>
          </a:bodyPr>
          <a:lstStyle/>
          <a:p>
            <a:pPr marL="285750" indent="-285750" algn="just">
              <a:buFont typeface="Wingdings 2" panose="05020102010507070707" pitchFamily="18" charset="2"/>
              <a:buChar char="&quot;"/>
            </a:pPr>
            <a:r>
              <a:rPr lang="vi-VN" sz="2400" b="1" i="1" dirty="0">
                <a:effectLst/>
                <a:latin typeface="Cambria" panose="02040503050406030204" pitchFamily="18" charset="0"/>
                <a:ea typeface="Cambria" panose="02040503050406030204" pitchFamily="18" charset="0"/>
                <a:cs typeface=".VnTime" panose="020B7200000000000000" pitchFamily="34" charset="0"/>
              </a:rPr>
              <a:t>Hình ảnh thơ vừa chân thực vừa lãng mạn </a:t>
            </a:r>
            <a:endParaRPr lang="en-US" sz="2400" b="1" i="1" dirty="0">
              <a:latin typeface="Cambria" panose="02040503050406030204" pitchFamily="18" charset="0"/>
              <a:ea typeface="Cambria" panose="02040503050406030204" pitchFamily="18" charset="0"/>
              <a:cs typeface=".VnTime" panose="020B7200000000000000" pitchFamily="34" charset="0"/>
            </a:endParaRPr>
          </a:p>
          <a:p>
            <a:pPr algn="just"/>
            <a:r>
              <a:rPr lang="en-US" sz="2400" b="1" i="1" dirty="0">
                <a:latin typeface="Cambria" panose="02040503050406030204" pitchFamily="18" charset="0"/>
                <a:ea typeface="Cambria" panose="02040503050406030204" pitchFamily="18" charset="0"/>
                <a:cs typeface="Arial" panose="020B0604020202020204" pitchFamily="34" charset="0"/>
              </a:rPr>
              <a:t>→ </a:t>
            </a:r>
            <a:r>
              <a:rPr lang="en-US" sz="2400" b="1" i="1" dirty="0">
                <a:latin typeface="Cambria" panose="02040503050406030204" pitchFamily="18" charset="0"/>
                <a:ea typeface="Cambria" panose="02040503050406030204" pitchFamily="18" charset="0"/>
                <a:cs typeface=".VnTime" panose="020B7200000000000000" pitchFamily="34" charset="0"/>
              </a:rPr>
              <a:t>K</a:t>
            </a:r>
            <a:r>
              <a:rPr lang="vi-VN" sz="2400" b="1" i="1" dirty="0">
                <a:effectLst/>
                <a:latin typeface="Cambria" panose="02040503050406030204" pitchFamily="18" charset="0"/>
                <a:ea typeface="Cambria" panose="02040503050406030204" pitchFamily="18" charset="0"/>
                <a:cs typeface=".VnTime" panose="020B7200000000000000" pitchFamily="34" charset="0"/>
              </a:rPr>
              <a:t>hắc họa vẻ đẹp giản dị, khoẻ khoắn, thơ mộng của người dân chài lưới: nước da ngăm nhuộm nắng, nhuộm gió, thân hình vạm vỡ và thấm đậm vị mặn mòi của biển khơi.</a:t>
            </a:r>
            <a:endParaRPr lang="en-ZM" sz="2400" b="1" i="1" dirty="0">
              <a:effectLst/>
              <a:latin typeface="Cambria" panose="02040503050406030204" pitchFamily="18" charset="0"/>
              <a:ea typeface="Cambria" panose="02040503050406030204" pitchFamily="18" charset="0"/>
              <a:cs typeface=".VnTime" panose="020B7200000000000000" pitchFamily="34" charset="0"/>
            </a:endParaRPr>
          </a:p>
        </p:txBody>
      </p:sp>
      <p:sp>
        <p:nvSpPr>
          <p:cNvPr id="40" name="TextBox 39">
            <a:extLst>
              <a:ext uri="{FF2B5EF4-FFF2-40B4-BE49-F238E27FC236}">
                <a16:creationId xmlns:a16="http://schemas.microsoft.com/office/drawing/2014/main" id="{8C1C0422-7055-4EA0-889C-F4A6589E1611}"/>
              </a:ext>
            </a:extLst>
          </p:cNvPr>
          <p:cNvSpPr txBox="1"/>
          <p:nvPr/>
        </p:nvSpPr>
        <p:spPr>
          <a:xfrm>
            <a:off x="23395" y="4287251"/>
            <a:ext cx="3637659" cy="1200329"/>
          </a:xfrm>
          <a:prstGeom prst="rect">
            <a:avLst/>
          </a:prstGeom>
          <a:noFill/>
        </p:spPr>
        <p:txBody>
          <a:bodyPr wrap="square">
            <a:spAutoFit/>
          </a:bodyPr>
          <a:lstStyle/>
          <a:p>
            <a:pPr marL="342900" indent="-342900" algn="just">
              <a:buFont typeface="Wingdings 2" panose="05020102010507070707" pitchFamily="18" charset="2"/>
              <a:buChar char="&quot;"/>
            </a:pPr>
            <a:r>
              <a:rPr lang="en-US" sz="2400" b="1" i="1" dirty="0" err="1">
                <a:latin typeface="Cambria" panose="02040503050406030204" pitchFamily="18" charset="0"/>
                <a:ea typeface="Cambria" panose="02040503050406030204" pitchFamily="18" charset="0"/>
              </a:rPr>
              <a:t>Nghệ</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thuật</a:t>
            </a:r>
            <a:r>
              <a:rPr lang="en-US" sz="2400" b="1" i="1" dirty="0">
                <a:effectLst/>
                <a:latin typeface="Cambria" panose="02040503050406030204" pitchFamily="18" charset="0"/>
                <a:ea typeface="Cambria" panose="02040503050406030204" pitchFamily="18" charset="0"/>
              </a:rPr>
              <a:t> </a:t>
            </a:r>
            <a:r>
              <a:rPr lang="en-US" sz="2400" b="1" i="1" dirty="0" err="1">
                <a:effectLst/>
                <a:latin typeface="Cambria" panose="02040503050406030204" pitchFamily="18" charset="0"/>
                <a:ea typeface="Cambria" panose="02040503050406030204" pitchFamily="18" charset="0"/>
              </a:rPr>
              <a:t>nhân</a:t>
            </a:r>
            <a:r>
              <a:rPr lang="en-US" sz="2400" b="1" i="1" dirty="0">
                <a:effectLst/>
                <a:latin typeface="Cambria" panose="02040503050406030204" pitchFamily="18" charset="0"/>
                <a:ea typeface="Cambria" panose="02040503050406030204" pitchFamily="18" charset="0"/>
              </a:rPr>
              <a:t> </a:t>
            </a:r>
            <a:r>
              <a:rPr lang="en-US" sz="2400" b="1" i="1" dirty="0" err="1">
                <a:effectLst/>
                <a:latin typeface="Cambria" panose="02040503050406030204" pitchFamily="18" charset="0"/>
                <a:ea typeface="Cambria" panose="02040503050406030204" pitchFamily="18" charset="0"/>
              </a:rPr>
              <a:t>hoá</a:t>
            </a:r>
            <a:r>
              <a:rPr lang="en-US" sz="2400" b="1" i="1" dirty="0">
                <a:effectLst/>
                <a:latin typeface="Cambria" panose="02040503050406030204" pitchFamily="18" charset="0"/>
                <a:ea typeface="Cambria" panose="02040503050406030204" pitchFamily="18" charset="0"/>
              </a:rPr>
              <a:t> </a:t>
            </a:r>
          </a:p>
          <a:p>
            <a:pPr algn="just"/>
            <a:r>
              <a:rPr lang="en-US" sz="2400" b="1" i="1" dirty="0">
                <a:latin typeface="Cambria" panose="02040503050406030204" pitchFamily="18" charset="0"/>
                <a:ea typeface="Cambria" panose="02040503050406030204" pitchFamily="18" charset="0"/>
                <a:cs typeface="Arial" panose="020B0604020202020204" pitchFamily="34" charset="0"/>
              </a:rPr>
              <a:t>→</a:t>
            </a:r>
            <a:r>
              <a:rPr lang="en-US" sz="2400" b="1" i="1" dirty="0">
                <a:effectLst/>
                <a:latin typeface="Cambria" panose="02040503050406030204" pitchFamily="18" charset="0"/>
                <a:ea typeface="Cambria" panose="02040503050406030204" pitchFamily="18" charset="0"/>
              </a:rPr>
              <a:t> Con </a:t>
            </a:r>
            <a:r>
              <a:rPr lang="en-US" sz="2400" b="1" i="1" dirty="0" err="1">
                <a:effectLst/>
                <a:latin typeface="Cambria" panose="02040503050406030204" pitchFamily="18" charset="0"/>
                <a:ea typeface="Cambria" panose="02040503050406030204" pitchFamily="18" charset="0"/>
              </a:rPr>
              <a:t>thuyền</a:t>
            </a:r>
            <a:r>
              <a:rPr lang="en-US" sz="2400" b="1" i="1" dirty="0">
                <a:effectLst/>
                <a:latin typeface="Cambria" panose="02040503050406030204" pitchFamily="18" charset="0"/>
                <a:ea typeface="Cambria" panose="02040503050406030204" pitchFamily="18" charset="0"/>
              </a:rPr>
              <a:t> </a:t>
            </a:r>
            <a:r>
              <a:rPr lang="en-US" sz="2400" b="1" i="1" dirty="0" err="1">
                <a:effectLst/>
                <a:latin typeface="Cambria" panose="02040503050406030204" pitchFamily="18" charset="0"/>
                <a:ea typeface="Cambria" panose="02040503050406030204" pitchFamily="18" charset="0"/>
              </a:rPr>
              <a:t>trở</a:t>
            </a:r>
            <a:r>
              <a:rPr lang="en-US" sz="2400" b="1" i="1" dirty="0">
                <a:effectLst/>
                <a:latin typeface="Cambria" panose="02040503050406030204" pitchFamily="18" charset="0"/>
                <a:ea typeface="Cambria" panose="02040503050406030204" pitchFamily="18" charset="0"/>
              </a:rPr>
              <a:t> </a:t>
            </a:r>
            <a:r>
              <a:rPr lang="en-US" sz="2400" b="1" i="1" dirty="0" err="1">
                <a:effectLst/>
                <a:latin typeface="Cambria" panose="02040503050406030204" pitchFamily="18" charset="0"/>
                <a:ea typeface="Cambria" panose="02040503050406030204" pitchFamily="18" charset="0"/>
              </a:rPr>
              <a:t>nên</a:t>
            </a:r>
            <a:r>
              <a:rPr lang="en-US" sz="2400" b="1" i="1" dirty="0">
                <a:effectLst/>
                <a:latin typeface="Cambria" panose="02040503050406030204" pitchFamily="18" charset="0"/>
                <a:ea typeface="Cambria" panose="02040503050406030204" pitchFamily="18" charset="0"/>
              </a:rPr>
              <a:t> </a:t>
            </a:r>
            <a:r>
              <a:rPr lang="en-US" sz="2400" b="1" i="1" dirty="0" err="1">
                <a:effectLst/>
                <a:latin typeface="Cambria" panose="02040503050406030204" pitchFamily="18" charset="0"/>
                <a:ea typeface="Cambria" panose="02040503050406030204" pitchFamily="18" charset="0"/>
              </a:rPr>
              <a:t>có</a:t>
            </a:r>
            <a:r>
              <a:rPr lang="en-US" sz="2400" b="1" i="1" dirty="0">
                <a:effectLst/>
                <a:latin typeface="Cambria" panose="02040503050406030204" pitchFamily="18" charset="0"/>
                <a:ea typeface="Cambria" panose="02040503050406030204" pitchFamily="18" charset="0"/>
              </a:rPr>
              <a:t> </a:t>
            </a:r>
            <a:r>
              <a:rPr lang="en-US" sz="2400" b="1" i="1" dirty="0" err="1">
                <a:effectLst/>
                <a:latin typeface="Cambria" panose="02040503050406030204" pitchFamily="18" charset="0"/>
                <a:ea typeface="Cambria" panose="02040503050406030204" pitchFamily="18" charset="0"/>
              </a:rPr>
              <a:t>hồn</a:t>
            </a:r>
            <a:r>
              <a:rPr lang="en-US" sz="2400" b="1" i="1" dirty="0">
                <a:effectLst/>
                <a:latin typeface="Cambria" panose="02040503050406030204" pitchFamily="18" charset="0"/>
                <a:ea typeface="Cambria" panose="02040503050406030204" pitchFamily="18" charset="0"/>
              </a:rPr>
              <a:t>, </a:t>
            </a:r>
            <a:r>
              <a:rPr lang="en-US" sz="2400" b="1" i="1" dirty="0" err="1">
                <a:effectLst/>
                <a:latin typeface="Cambria" panose="02040503050406030204" pitchFamily="18" charset="0"/>
                <a:ea typeface="Cambria" panose="02040503050406030204" pitchFamily="18" charset="0"/>
              </a:rPr>
              <a:t>một</a:t>
            </a:r>
            <a:r>
              <a:rPr lang="en-US" sz="2400" b="1" i="1" dirty="0">
                <a:effectLst/>
                <a:latin typeface="Cambria" panose="02040503050406030204" pitchFamily="18" charset="0"/>
                <a:ea typeface="Cambria" panose="02040503050406030204" pitchFamily="18" charset="0"/>
              </a:rPr>
              <a:t> </a:t>
            </a:r>
            <a:r>
              <a:rPr lang="en-US" sz="2400" b="1" i="1" dirty="0" err="1">
                <a:effectLst/>
                <a:latin typeface="Cambria" panose="02040503050406030204" pitchFamily="18" charset="0"/>
                <a:ea typeface="Cambria" panose="02040503050406030204" pitchFamily="18" charset="0"/>
              </a:rPr>
              <a:t>tâm</a:t>
            </a:r>
            <a:r>
              <a:rPr lang="en-US" sz="2400" b="1" i="1" dirty="0">
                <a:effectLst/>
                <a:latin typeface="Cambria" panose="02040503050406030204" pitchFamily="18" charset="0"/>
                <a:ea typeface="Cambria" panose="02040503050406030204" pitchFamily="18" charset="0"/>
              </a:rPr>
              <a:t> </a:t>
            </a:r>
            <a:r>
              <a:rPr lang="en-US" sz="2400" b="1" i="1" dirty="0" err="1">
                <a:effectLst/>
                <a:latin typeface="Cambria" panose="02040503050406030204" pitchFamily="18" charset="0"/>
                <a:ea typeface="Cambria" panose="02040503050406030204" pitchFamily="18" charset="0"/>
              </a:rPr>
              <a:t>hồn</a:t>
            </a:r>
            <a:r>
              <a:rPr lang="en-US" sz="2400" b="1" i="1" dirty="0">
                <a:effectLst/>
                <a:latin typeface="Cambria" panose="02040503050406030204" pitchFamily="18" charset="0"/>
                <a:ea typeface="Cambria" panose="02040503050406030204" pitchFamily="18" charset="0"/>
              </a:rPr>
              <a:t> </a:t>
            </a:r>
            <a:r>
              <a:rPr lang="en-US" sz="2400" b="1" i="1" dirty="0" err="1">
                <a:effectLst/>
                <a:latin typeface="Cambria" panose="02040503050406030204" pitchFamily="18" charset="0"/>
                <a:ea typeface="Cambria" panose="02040503050406030204" pitchFamily="18" charset="0"/>
              </a:rPr>
              <a:t>tinh</a:t>
            </a:r>
            <a:r>
              <a:rPr lang="en-US" sz="2400" b="1" i="1" dirty="0">
                <a:effectLst/>
                <a:latin typeface="Cambria" panose="02040503050406030204" pitchFamily="18" charset="0"/>
                <a:ea typeface="Cambria" panose="02040503050406030204" pitchFamily="18" charset="0"/>
              </a:rPr>
              <a:t> </a:t>
            </a:r>
            <a:r>
              <a:rPr lang="en-US" sz="2400" b="1" i="1" dirty="0" err="1">
                <a:effectLst/>
                <a:latin typeface="Cambria" panose="02040503050406030204" pitchFamily="18" charset="0"/>
                <a:ea typeface="Cambria" panose="02040503050406030204" pitchFamily="18" charset="0"/>
              </a:rPr>
              <a:t>tế</a:t>
            </a:r>
            <a:r>
              <a:rPr lang="en-US" sz="2400" b="1" i="1" dirty="0">
                <a:effectLst/>
                <a:latin typeface="Cambria" panose="02040503050406030204" pitchFamily="18" charset="0"/>
                <a:ea typeface="Cambria" panose="02040503050406030204" pitchFamily="18" charset="0"/>
              </a:rPr>
              <a:t>.</a:t>
            </a:r>
            <a:endParaRPr lang="en-ZM" sz="2400" b="1" i="1" dirty="0">
              <a:latin typeface="Cambria" panose="02040503050406030204" pitchFamily="18" charset="0"/>
              <a:ea typeface="Cambria" panose="02040503050406030204" pitchFamily="18" charset="0"/>
            </a:endParaRPr>
          </a:p>
        </p:txBody>
      </p:sp>
      <p:cxnSp>
        <p:nvCxnSpPr>
          <p:cNvPr id="41" name="Google Shape;162;p23">
            <a:extLst>
              <a:ext uri="{FF2B5EF4-FFF2-40B4-BE49-F238E27FC236}">
                <a16:creationId xmlns:a16="http://schemas.microsoft.com/office/drawing/2014/main" id="{75456663-B46D-4682-912F-0C62F514FBCB}"/>
              </a:ext>
            </a:extLst>
          </p:cNvPr>
          <p:cNvCxnSpPr>
            <a:cxnSpLocks/>
          </p:cNvCxnSpPr>
          <p:nvPr/>
        </p:nvCxnSpPr>
        <p:spPr>
          <a:xfrm>
            <a:off x="3977068" y="635493"/>
            <a:ext cx="9159" cy="5680858"/>
          </a:xfrm>
          <a:prstGeom prst="straightConnector1">
            <a:avLst/>
          </a:prstGeom>
          <a:noFill/>
          <a:ln w="28575" cap="flat" cmpd="sng">
            <a:solidFill>
              <a:schemeClr val="accent2"/>
            </a:solidFill>
            <a:prstDash val="solid"/>
            <a:round/>
            <a:headEnd type="none" w="med" len="med"/>
            <a:tailEnd type="none" w="med" len="med"/>
          </a:ln>
        </p:spPr>
      </p:cxnSp>
      <p:sp>
        <p:nvSpPr>
          <p:cNvPr id="19" name="TextBox 18">
            <a:extLst>
              <a:ext uri="{FF2B5EF4-FFF2-40B4-BE49-F238E27FC236}">
                <a16:creationId xmlns:a16="http://schemas.microsoft.com/office/drawing/2014/main" id="{464124C7-42CE-47DA-B902-0A1DAFAF0E0B}"/>
              </a:ext>
            </a:extLst>
          </p:cNvPr>
          <p:cNvSpPr txBox="1"/>
          <p:nvPr/>
        </p:nvSpPr>
        <p:spPr>
          <a:xfrm>
            <a:off x="68081" y="3579365"/>
            <a:ext cx="3899827" cy="61555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700" dirty="0" err="1">
                <a:effectLst/>
                <a:latin typeface="Cambria" panose="02040503050406030204" pitchFamily="18" charset="0"/>
                <a:ea typeface="Cambria" panose="02040503050406030204" pitchFamily="18" charset="0"/>
                <a:cs typeface=".VnTime" panose="020B7200000000000000" pitchFamily="34" charset="0"/>
              </a:rPr>
              <a:t>Chiếc</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thuyền</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im</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bến</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mỏi</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trở</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về</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nằm</a:t>
            </a:r>
            <a:endParaRPr lang="en-US" sz="1700" dirty="0">
              <a:latin typeface="Cambria" panose="02040503050406030204" pitchFamily="18" charset="0"/>
              <a:ea typeface="Cambria" panose="02040503050406030204" pitchFamily="18" charset="0"/>
              <a:cs typeface=".VnTime" panose="020B7200000000000000" pitchFamily="34" charset="0"/>
            </a:endParaRPr>
          </a:p>
          <a:p>
            <a:pPr algn="just"/>
            <a:r>
              <a:rPr lang="en-US" sz="1700" dirty="0">
                <a:effectLst/>
                <a:latin typeface="Cambria" panose="02040503050406030204" pitchFamily="18" charset="0"/>
                <a:ea typeface="Cambria" panose="02040503050406030204" pitchFamily="18" charset="0"/>
                <a:cs typeface=".VnTime" panose="020B7200000000000000" pitchFamily="34" charset="0"/>
              </a:rPr>
              <a:t>Nghe </a:t>
            </a:r>
            <a:r>
              <a:rPr lang="en-US" sz="1700" dirty="0" err="1">
                <a:effectLst/>
                <a:latin typeface="Cambria" panose="02040503050406030204" pitchFamily="18" charset="0"/>
                <a:ea typeface="Cambria" panose="02040503050406030204" pitchFamily="18" charset="0"/>
                <a:cs typeface=".VnTime" panose="020B7200000000000000" pitchFamily="34" charset="0"/>
              </a:rPr>
              <a:t>chất</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muối</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thấm</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dần</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trong</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thớ</a:t>
            </a:r>
            <a:r>
              <a:rPr lang="en-US" sz="1700" dirty="0">
                <a:effectLst/>
                <a:latin typeface="Cambria" panose="02040503050406030204" pitchFamily="18" charset="0"/>
                <a:ea typeface="Cambria" panose="02040503050406030204" pitchFamily="18" charset="0"/>
                <a:cs typeface=".VnTime" panose="020B7200000000000000" pitchFamily="34" charset="0"/>
              </a:rPr>
              <a:t> </a:t>
            </a:r>
            <a:r>
              <a:rPr lang="en-US" sz="1700" dirty="0" err="1">
                <a:effectLst/>
                <a:latin typeface="Cambria" panose="02040503050406030204" pitchFamily="18" charset="0"/>
                <a:ea typeface="Cambria" panose="02040503050406030204" pitchFamily="18" charset="0"/>
                <a:cs typeface=".VnTime" panose="020B7200000000000000" pitchFamily="34" charset="0"/>
              </a:rPr>
              <a:t>vỏ</a:t>
            </a:r>
            <a:r>
              <a:rPr lang="en-US" sz="1700" dirty="0">
                <a:effectLst/>
                <a:latin typeface="Cambria" panose="02040503050406030204" pitchFamily="18" charset="0"/>
                <a:ea typeface="Cambria" panose="02040503050406030204" pitchFamily="18" charset="0"/>
                <a:cs typeface=".VnTime" panose="020B7200000000000000" pitchFamily="34" charset="0"/>
              </a:rPr>
              <a:t>.</a:t>
            </a:r>
            <a:endParaRPr lang="en-ZM" sz="1700" dirty="0">
              <a:effectLst/>
              <a:latin typeface="Cambria" panose="02040503050406030204" pitchFamily="18" charset="0"/>
              <a:ea typeface="Cambria" panose="02040503050406030204" pitchFamily="18" charset="0"/>
              <a:cs typeface=".VnTime" panose="020B7200000000000000" pitchFamily="34" charset="0"/>
            </a:endParaRPr>
          </a:p>
        </p:txBody>
      </p:sp>
      <p:pic>
        <p:nvPicPr>
          <p:cNvPr id="3" name="Picture 2">
            <a:extLst>
              <a:ext uri="{FF2B5EF4-FFF2-40B4-BE49-F238E27FC236}">
                <a16:creationId xmlns:a16="http://schemas.microsoft.com/office/drawing/2014/main" id="{E8DED7B5-0BED-4742-A002-E510C560A0A3}"/>
              </a:ext>
            </a:extLst>
          </p:cNvPr>
          <p:cNvPicPr>
            <a:picLocks noChangeAspect="1"/>
          </p:cNvPicPr>
          <p:nvPr/>
        </p:nvPicPr>
        <p:blipFill>
          <a:blip r:embed="rId5"/>
          <a:stretch>
            <a:fillRect/>
          </a:stretch>
        </p:blipFill>
        <p:spPr>
          <a:xfrm>
            <a:off x="250094" y="882669"/>
            <a:ext cx="3507938" cy="255821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nodeType="withEffect">
                                  <p:stCondLst>
                                    <p:cond delay="0"/>
                                  </p:stCondLst>
                                  <p:childTnLst>
                                    <p:anim calcmode="lin" valueType="num">
                                      <p:cBhvr>
                                        <p:cTn id="6" dur="1000"/>
                                        <p:tgtEl>
                                          <p:spTgt spid="41"/>
                                        </p:tgtEl>
                                        <p:attrNameLst>
                                          <p:attrName>ppt_w</p:attrName>
                                        </p:attrNameLst>
                                      </p:cBhvr>
                                      <p:tavLst>
                                        <p:tav tm="0">
                                          <p:val>
                                            <p:strVal val="ppt_w"/>
                                          </p:val>
                                        </p:tav>
                                        <p:tav tm="100000">
                                          <p:val>
                                            <p:strVal val="ppt_w*0.70"/>
                                          </p:val>
                                        </p:tav>
                                      </p:tavLst>
                                    </p:anim>
                                    <p:anim calcmode="lin" valueType="num">
                                      <p:cBhvr>
                                        <p:cTn id="7" dur="1000"/>
                                        <p:tgtEl>
                                          <p:spTgt spid="41"/>
                                        </p:tgtEl>
                                        <p:attrNameLst>
                                          <p:attrName>ppt_h</p:attrName>
                                        </p:attrNameLst>
                                      </p:cBhvr>
                                      <p:tavLst>
                                        <p:tav tm="0">
                                          <p:val>
                                            <p:strVal val="ppt_h"/>
                                          </p:val>
                                        </p:tav>
                                        <p:tav tm="100000">
                                          <p:val>
                                            <p:strVal val="ppt_h"/>
                                          </p:val>
                                        </p:tav>
                                      </p:tavLst>
                                    </p:anim>
                                    <p:animEffect transition="out" filter="fade">
                                      <p:cBhvr>
                                        <p:cTn id="8" dur="1000"/>
                                        <p:tgtEl>
                                          <p:spTgt spid="41"/>
                                        </p:tgtEl>
                                      </p:cBhvr>
                                    </p:animEffect>
                                    <p:set>
                                      <p:cBhvr>
                                        <p:cTn id="9" dur="1" fill="hold">
                                          <p:stCondLst>
                                            <p:cond delay="999"/>
                                          </p:stCondLst>
                                        </p:cTn>
                                        <p:tgtEl>
                                          <p:spTgt spid="4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81"/>
                                        </p:tgtEl>
                                        <p:attrNameLst>
                                          <p:attrName>style.visibility</p:attrName>
                                        </p:attrNameLst>
                                      </p:cBhvr>
                                      <p:to>
                                        <p:strVal val="visible"/>
                                      </p:to>
                                    </p:set>
                                    <p:anim calcmode="lin" valueType="num">
                                      <p:cBhvr additive="base">
                                        <p:cTn id="24" dur="500" fill="hold"/>
                                        <p:tgtEl>
                                          <p:spTgt spid="581"/>
                                        </p:tgtEl>
                                        <p:attrNameLst>
                                          <p:attrName>ppt_x</p:attrName>
                                        </p:attrNameLst>
                                      </p:cBhvr>
                                      <p:tavLst>
                                        <p:tav tm="0">
                                          <p:val>
                                            <p:strVal val="#ppt_x"/>
                                          </p:val>
                                        </p:tav>
                                        <p:tav tm="100000">
                                          <p:val>
                                            <p:strVal val="#ppt_x"/>
                                          </p:val>
                                        </p:tav>
                                      </p:tavLst>
                                    </p:anim>
                                    <p:anim calcmode="lin" valueType="num">
                                      <p:cBhvr additive="base">
                                        <p:cTn id="25" dur="500" fill="hold"/>
                                        <p:tgtEl>
                                          <p:spTgt spid="58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 grpId="0"/>
      <p:bldP spid="32" grpId="0"/>
      <p:bldP spid="34" grpId="0" animBg="1"/>
      <p:bldP spid="36" grpId="0"/>
      <p:bldP spid="40"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5" name="Google Shape;885;p43"/>
          <p:cNvSpPr/>
          <p:nvPr/>
        </p:nvSpPr>
        <p:spPr>
          <a:xfrm>
            <a:off x="1039039" y="5443608"/>
            <a:ext cx="222703" cy="212681"/>
          </a:xfrm>
          <a:custGeom>
            <a:avLst/>
            <a:gdLst/>
            <a:ahLst/>
            <a:cxnLst/>
            <a:rect l="l" t="t" r="r" b="b"/>
            <a:pathLst>
              <a:path w="39025" h="37269" extrusionOk="0">
                <a:moveTo>
                  <a:pt x="4748" y="1"/>
                </a:moveTo>
                <a:cubicBezTo>
                  <a:pt x="1887" y="1"/>
                  <a:pt x="1" y="1919"/>
                  <a:pt x="1" y="4358"/>
                </a:cubicBezTo>
                <a:cubicBezTo>
                  <a:pt x="1" y="6797"/>
                  <a:pt x="1757" y="8683"/>
                  <a:pt x="4618" y="8683"/>
                </a:cubicBezTo>
                <a:lnTo>
                  <a:pt x="4748" y="8683"/>
                </a:lnTo>
                <a:cubicBezTo>
                  <a:pt x="7578" y="8683"/>
                  <a:pt x="9366" y="6797"/>
                  <a:pt x="9366" y="4358"/>
                </a:cubicBezTo>
                <a:cubicBezTo>
                  <a:pt x="9366" y="1919"/>
                  <a:pt x="7578" y="1"/>
                  <a:pt x="4748" y="1"/>
                </a:cubicBezTo>
                <a:close/>
                <a:moveTo>
                  <a:pt x="553" y="12196"/>
                </a:moveTo>
                <a:lnTo>
                  <a:pt x="553" y="37268"/>
                </a:lnTo>
                <a:lnTo>
                  <a:pt x="8813" y="37268"/>
                </a:lnTo>
                <a:lnTo>
                  <a:pt x="8813" y="12196"/>
                </a:lnTo>
                <a:close/>
                <a:moveTo>
                  <a:pt x="29398" y="11545"/>
                </a:moveTo>
                <a:cubicBezTo>
                  <a:pt x="24943" y="11545"/>
                  <a:pt x="22894" y="13984"/>
                  <a:pt x="21821" y="15740"/>
                </a:cubicBezTo>
                <a:lnTo>
                  <a:pt x="21821" y="12196"/>
                </a:lnTo>
                <a:lnTo>
                  <a:pt x="13561" y="12196"/>
                </a:lnTo>
                <a:lnTo>
                  <a:pt x="13561" y="37268"/>
                </a:lnTo>
                <a:lnTo>
                  <a:pt x="21821" y="37268"/>
                </a:lnTo>
                <a:lnTo>
                  <a:pt x="21821" y="23187"/>
                </a:lnTo>
                <a:cubicBezTo>
                  <a:pt x="21821" y="22504"/>
                  <a:pt x="21951" y="21691"/>
                  <a:pt x="22081" y="21138"/>
                </a:cubicBezTo>
                <a:cubicBezTo>
                  <a:pt x="22764" y="19675"/>
                  <a:pt x="24130" y="18179"/>
                  <a:pt x="26439" y="18179"/>
                </a:cubicBezTo>
                <a:cubicBezTo>
                  <a:pt x="29398" y="18179"/>
                  <a:pt x="30634" y="20488"/>
                  <a:pt x="30634" y="23870"/>
                </a:cubicBezTo>
                <a:lnTo>
                  <a:pt x="30634" y="37268"/>
                </a:lnTo>
                <a:lnTo>
                  <a:pt x="39024" y="37268"/>
                </a:lnTo>
                <a:lnTo>
                  <a:pt x="39024" y="22927"/>
                </a:lnTo>
                <a:cubicBezTo>
                  <a:pt x="39024" y="15187"/>
                  <a:pt x="34959" y="11545"/>
                  <a:pt x="29398" y="11545"/>
                </a:cubicBezTo>
                <a:close/>
              </a:path>
            </a:pathLst>
          </a:custGeom>
          <a:solidFill>
            <a:srgbClr val="FFFFFF"/>
          </a:solidFill>
          <a:ln>
            <a:noFill/>
          </a:ln>
        </p:spPr>
        <p:txBody>
          <a:bodyPr spcFirstLastPara="1" wrap="square" lIns="121900" tIns="121900" rIns="121900" bIns="121900" anchor="ctr" anchorCtr="0">
            <a:noAutofit/>
          </a:bodyPr>
          <a:lstStyle/>
          <a:p>
            <a:endParaRPr sz="2400">
              <a:solidFill>
                <a:srgbClr val="FFFFFF"/>
              </a:solidFill>
            </a:endParaRPr>
          </a:p>
        </p:txBody>
      </p:sp>
      <p:sp>
        <p:nvSpPr>
          <p:cNvPr id="886" name="Google Shape;886;p43"/>
          <p:cNvSpPr/>
          <p:nvPr/>
        </p:nvSpPr>
        <p:spPr>
          <a:xfrm>
            <a:off x="5428925" y="5485514"/>
            <a:ext cx="247548" cy="170775"/>
          </a:xfrm>
          <a:custGeom>
            <a:avLst/>
            <a:gdLst/>
            <a:ahLst/>
            <a:cxnLst/>
            <a:rect l="l" t="t" r="r" b="b"/>
            <a:pathLst>
              <a:path w="39025" h="26922" extrusionOk="0">
                <a:moveTo>
                  <a:pt x="27350" y="0"/>
                </a:moveTo>
                <a:lnTo>
                  <a:pt x="27350" y="0"/>
                </a:lnTo>
                <a:cubicBezTo>
                  <a:pt x="26197" y="125"/>
                  <a:pt x="25134" y="638"/>
                  <a:pt x="24332" y="1395"/>
                </a:cubicBezTo>
                <a:lnTo>
                  <a:pt x="24332" y="1395"/>
                </a:lnTo>
                <a:cubicBezTo>
                  <a:pt x="24579" y="1133"/>
                  <a:pt x="24781" y="747"/>
                  <a:pt x="24781" y="261"/>
                </a:cubicBezTo>
                <a:lnTo>
                  <a:pt x="24781" y="261"/>
                </a:lnTo>
                <a:cubicBezTo>
                  <a:pt x="21951" y="2179"/>
                  <a:pt x="20163" y="6114"/>
                  <a:pt x="18700" y="9756"/>
                </a:cubicBezTo>
                <a:cubicBezTo>
                  <a:pt x="17594" y="8683"/>
                  <a:pt x="16651" y="7870"/>
                  <a:pt x="15838" y="7447"/>
                </a:cubicBezTo>
                <a:cubicBezTo>
                  <a:pt x="13269" y="6114"/>
                  <a:pt x="10407" y="4748"/>
                  <a:pt x="5822" y="2992"/>
                </a:cubicBezTo>
                <a:lnTo>
                  <a:pt x="5822" y="2992"/>
                </a:lnTo>
                <a:cubicBezTo>
                  <a:pt x="5692" y="4488"/>
                  <a:pt x="6505" y="6504"/>
                  <a:pt x="9074" y="7870"/>
                </a:cubicBezTo>
                <a:cubicBezTo>
                  <a:pt x="8521" y="7870"/>
                  <a:pt x="7578" y="8000"/>
                  <a:pt x="6765" y="8130"/>
                </a:cubicBezTo>
                <a:cubicBezTo>
                  <a:pt x="7025" y="9886"/>
                  <a:pt x="8131" y="11382"/>
                  <a:pt x="11090" y="12065"/>
                </a:cubicBezTo>
                <a:cubicBezTo>
                  <a:pt x="9757" y="12195"/>
                  <a:pt x="9074" y="12455"/>
                  <a:pt x="8391" y="13138"/>
                </a:cubicBezTo>
                <a:cubicBezTo>
                  <a:pt x="9015" y="14268"/>
                  <a:pt x="10320" y="15480"/>
                  <a:pt x="12602" y="15480"/>
                </a:cubicBezTo>
                <a:cubicBezTo>
                  <a:pt x="12816" y="15480"/>
                  <a:pt x="13038" y="15469"/>
                  <a:pt x="13269" y="15447"/>
                </a:cubicBezTo>
                <a:lnTo>
                  <a:pt x="13269" y="15447"/>
                </a:lnTo>
                <a:cubicBezTo>
                  <a:pt x="10330" y="16733"/>
                  <a:pt x="11829" y="18855"/>
                  <a:pt x="14050" y="18855"/>
                </a:cubicBezTo>
                <a:cubicBezTo>
                  <a:pt x="14188" y="18855"/>
                  <a:pt x="14329" y="18846"/>
                  <a:pt x="14472" y="18829"/>
                </a:cubicBezTo>
                <a:lnTo>
                  <a:pt x="14472" y="18829"/>
                </a:lnTo>
                <a:cubicBezTo>
                  <a:pt x="12352" y="20949"/>
                  <a:pt x="9610" y="21931"/>
                  <a:pt x="6946" y="21931"/>
                </a:cubicBezTo>
                <a:cubicBezTo>
                  <a:pt x="4337" y="21931"/>
                  <a:pt x="1803" y="20990"/>
                  <a:pt x="1" y="19252"/>
                </a:cubicBezTo>
                <a:lnTo>
                  <a:pt x="1" y="19252"/>
                </a:lnTo>
                <a:cubicBezTo>
                  <a:pt x="3943" y="24613"/>
                  <a:pt x="9785" y="26921"/>
                  <a:pt x="15554" y="26921"/>
                </a:cubicBezTo>
                <a:cubicBezTo>
                  <a:pt x="24064" y="26921"/>
                  <a:pt x="32416" y="21899"/>
                  <a:pt x="34276" y="14244"/>
                </a:cubicBezTo>
                <a:cubicBezTo>
                  <a:pt x="36715" y="14244"/>
                  <a:pt x="38049" y="13431"/>
                  <a:pt x="39024" y="12455"/>
                </a:cubicBezTo>
                <a:lnTo>
                  <a:pt x="39024" y="12455"/>
                </a:lnTo>
                <a:cubicBezTo>
                  <a:pt x="38637" y="12538"/>
                  <a:pt x="38195" y="12574"/>
                  <a:pt x="37736" y="12574"/>
                </a:cubicBezTo>
                <a:cubicBezTo>
                  <a:pt x="36575" y="12574"/>
                  <a:pt x="35306" y="12345"/>
                  <a:pt x="34537" y="12065"/>
                </a:cubicBezTo>
                <a:cubicBezTo>
                  <a:pt x="36715" y="11805"/>
                  <a:pt x="38211" y="10829"/>
                  <a:pt x="38732" y="9496"/>
                </a:cubicBezTo>
                <a:lnTo>
                  <a:pt x="38732" y="9496"/>
                </a:lnTo>
                <a:cubicBezTo>
                  <a:pt x="38222" y="9787"/>
                  <a:pt x="36737" y="10168"/>
                  <a:pt x="35462" y="10168"/>
                </a:cubicBezTo>
                <a:cubicBezTo>
                  <a:pt x="35026" y="10168"/>
                  <a:pt x="34616" y="10124"/>
                  <a:pt x="34276" y="10016"/>
                </a:cubicBezTo>
                <a:cubicBezTo>
                  <a:pt x="34146" y="9626"/>
                  <a:pt x="33984" y="9366"/>
                  <a:pt x="33984" y="9073"/>
                </a:cubicBezTo>
                <a:cubicBezTo>
                  <a:pt x="32954" y="5454"/>
                  <a:pt x="29680" y="2554"/>
                  <a:pt x="26171" y="2554"/>
                </a:cubicBezTo>
                <a:cubicBezTo>
                  <a:pt x="26022" y="2554"/>
                  <a:pt x="25873" y="2559"/>
                  <a:pt x="25724" y="2569"/>
                </a:cubicBezTo>
                <a:cubicBezTo>
                  <a:pt x="26016" y="2439"/>
                  <a:pt x="26277" y="2439"/>
                  <a:pt x="26667" y="2309"/>
                </a:cubicBezTo>
                <a:cubicBezTo>
                  <a:pt x="27090" y="2179"/>
                  <a:pt x="29398" y="1757"/>
                  <a:pt x="28976" y="944"/>
                </a:cubicBezTo>
                <a:cubicBezTo>
                  <a:pt x="28917" y="759"/>
                  <a:pt x="28724" y="687"/>
                  <a:pt x="28453" y="687"/>
                </a:cubicBezTo>
                <a:cubicBezTo>
                  <a:pt x="27531" y="687"/>
                  <a:pt x="25706" y="1526"/>
                  <a:pt x="25203" y="1626"/>
                </a:cubicBezTo>
                <a:cubicBezTo>
                  <a:pt x="26016" y="1366"/>
                  <a:pt x="27220" y="944"/>
                  <a:pt x="27350" y="0"/>
                </a:cubicBezTo>
                <a:close/>
              </a:path>
            </a:pathLst>
          </a:custGeom>
          <a:solidFill>
            <a:srgbClr val="FFFFFF"/>
          </a:solidFill>
          <a:ln>
            <a:noFill/>
          </a:ln>
        </p:spPr>
        <p:txBody>
          <a:bodyPr spcFirstLastPara="1" wrap="square" lIns="121900" tIns="121900" rIns="121900" bIns="121900" anchor="ctr" anchorCtr="0">
            <a:noAutofit/>
          </a:bodyPr>
          <a:lstStyle/>
          <a:p>
            <a:endParaRPr sz="2400">
              <a:solidFill>
                <a:srgbClr val="FFFFFF"/>
              </a:solidFill>
            </a:endParaRPr>
          </a:p>
        </p:txBody>
      </p:sp>
      <p:sp>
        <p:nvSpPr>
          <p:cNvPr id="887" name="Google Shape;887;p43"/>
          <p:cNvSpPr/>
          <p:nvPr/>
        </p:nvSpPr>
        <p:spPr>
          <a:xfrm>
            <a:off x="5108461" y="5408741"/>
            <a:ext cx="115112" cy="247548"/>
          </a:xfrm>
          <a:custGeom>
            <a:avLst/>
            <a:gdLst/>
            <a:ahLst/>
            <a:cxnLst/>
            <a:rect l="l" t="t" r="r" b="b"/>
            <a:pathLst>
              <a:path w="18147" h="39025" extrusionOk="0">
                <a:moveTo>
                  <a:pt x="12195" y="1"/>
                </a:moveTo>
                <a:cubicBezTo>
                  <a:pt x="3805" y="1"/>
                  <a:pt x="3935" y="6635"/>
                  <a:pt x="3935" y="7578"/>
                </a:cubicBezTo>
                <a:lnTo>
                  <a:pt x="3935" y="12878"/>
                </a:lnTo>
                <a:lnTo>
                  <a:pt x="0" y="12878"/>
                </a:lnTo>
                <a:lnTo>
                  <a:pt x="0" y="19512"/>
                </a:lnTo>
                <a:lnTo>
                  <a:pt x="3935" y="19512"/>
                </a:lnTo>
                <a:lnTo>
                  <a:pt x="3935" y="39024"/>
                </a:lnTo>
                <a:lnTo>
                  <a:pt x="12065" y="39024"/>
                </a:lnTo>
                <a:lnTo>
                  <a:pt x="12065" y="19512"/>
                </a:lnTo>
                <a:lnTo>
                  <a:pt x="17496" y="19512"/>
                </a:lnTo>
                <a:cubicBezTo>
                  <a:pt x="17496" y="19512"/>
                  <a:pt x="18016" y="16390"/>
                  <a:pt x="18146" y="12878"/>
                </a:cubicBezTo>
                <a:lnTo>
                  <a:pt x="12065" y="12878"/>
                </a:lnTo>
                <a:lnTo>
                  <a:pt x="12065" y="8391"/>
                </a:lnTo>
                <a:cubicBezTo>
                  <a:pt x="12065" y="7740"/>
                  <a:pt x="12878" y="6765"/>
                  <a:pt x="13821" y="6765"/>
                </a:cubicBezTo>
                <a:lnTo>
                  <a:pt x="18146" y="6765"/>
                </a:lnTo>
                <a:lnTo>
                  <a:pt x="18146" y="1"/>
                </a:lnTo>
                <a:close/>
              </a:path>
            </a:pathLst>
          </a:custGeom>
          <a:solidFill>
            <a:srgbClr val="FFFFFF"/>
          </a:solidFill>
          <a:ln>
            <a:noFill/>
          </a:ln>
        </p:spPr>
        <p:txBody>
          <a:bodyPr spcFirstLastPara="1" wrap="square" lIns="121900" tIns="121900" rIns="121900" bIns="121900" anchor="ctr" anchorCtr="0">
            <a:noAutofit/>
          </a:bodyPr>
          <a:lstStyle/>
          <a:p>
            <a:endParaRPr sz="2400">
              <a:solidFill>
                <a:srgbClr val="FFFFFF"/>
              </a:solidFill>
            </a:endParaRPr>
          </a:p>
        </p:txBody>
      </p:sp>
      <p:pic>
        <p:nvPicPr>
          <p:cNvPr id="888" name="Google Shape;888;p43"/>
          <p:cNvPicPr preferRelativeResize="0"/>
          <p:nvPr/>
        </p:nvPicPr>
        <p:blipFill>
          <a:blip r:embed="rId3">
            <a:extLst>
              <a:ext uri="{28A0092B-C50C-407E-A947-70E740481C1C}">
                <a14:useLocalDpi xmlns:a14="http://schemas.microsoft.com/office/drawing/2010/main" val="0"/>
              </a:ext>
            </a:extLst>
          </a:blip>
          <a:srcRect l="16900" r="16900"/>
          <a:stretch/>
        </p:blipFill>
        <p:spPr>
          <a:xfrm>
            <a:off x="980449" y="720000"/>
            <a:ext cx="4696024" cy="5418000"/>
          </a:xfrm>
          <a:prstGeom prst="rect">
            <a:avLst/>
          </a:prstGeom>
          <a:noFill/>
          <a:ln>
            <a:noFill/>
          </a:ln>
        </p:spPr>
      </p:pic>
      <p:sp>
        <p:nvSpPr>
          <p:cNvPr id="889" name="Google Shape;889;p43"/>
          <p:cNvSpPr/>
          <p:nvPr/>
        </p:nvSpPr>
        <p:spPr>
          <a:xfrm>
            <a:off x="975909" y="720000"/>
            <a:ext cx="4696024" cy="5418000"/>
          </a:xfrm>
          <a:prstGeom prst="rect">
            <a:avLst/>
          </a:prstGeom>
          <a:solidFill>
            <a:srgbClr val="783F04">
              <a:alpha val="11160"/>
            </a:srgbClr>
          </a:solidFill>
          <a:ln>
            <a:noFill/>
          </a:ln>
        </p:spPr>
        <p:txBody>
          <a:bodyPr spcFirstLastPara="1" wrap="square" lIns="121900" tIns="121900" rIns="121900" bIns="121900" anchor="ctr" anchorCtr="0">
            <a:noAutofit/>
          </a:bodyPr>
          <a:lstStyle/>
          <a:p>
            <a:endParaRPr sz="2400"/>
          </a:p>
        </p:txBody>
      </p:sp>
      <p:sp>
        <p:nvSpPr>
          <p:cNvPr id="891" name="Google Shape;891;p43"/>
          <p:cNvSpPr/>
          <p:nvPr/>
        </p:nvSpPr>
        <p:spPr>
          <a:xfrm>
            <a:off x="600249" y="5939600"/>
            <a:ext cx="1212800" cy="396800"/>
          </a:xfrm>
          <a:prstGeom prst="rect">
            <a:avLst/>
          </a:prstGeom>
          <a:solidFill>
            <a:srgbClr val="8687D1">
              <a:alpha val="49720"/>
            </a:srgbClr>
          </a:solidFill>
          <a:ln>
            <a:noFill/>
          </a:ln>
        </p:spPr>
        <p:txBody>
          <a:bodyPr spcFirstLastPara="1" wrap="square" lIns="121900" tIns="121900" rIns="121900" bIns="121900" anchor="ctr" anchorCtr="0">
            <a:noAutofit/>
          </a:bodyPr>
          <a:lstStyle/>
          <a:p>
            <a:endParaRPr sz="2400"/>
          </a:p>
        </p:txBody>
      </p:sp>
      <p:sp>
        <p:nvSpPr>
          <p:cNvPr id="892" name="Google Shape;892;p43"/>
          <p:cNvSpPr/>
          <p:nvPr/>
        </p:nvSpPr>
        <p:spPr>
          <a:xfrm>
            <a:off x="828383" y="598800"/>
            <a:ext cx="486000" cy="396800"/>
          </a:xfrm>
          <a:prstGeom prst="rect">
            <a:avLst/>
          </a:prstGeom>
          <a:solidFill>
            <a:srgbClr val="FF9900">
              <a:alpha val="40780"/>
            </a:srgbClr>
          </a:solidFill>
          <a:ln>
            <a:noFill/>
          </a:ln>
        </p:spPr>
        <p:txBody>
          <a:bodyPr spcFirstLastPara="1" wrap="square" lIns="121900" tIns="121900" rIns="121900" bIns="121900" anchor="ctr" anchorCtr="0">
            <a:noAutofit/>
          </a:bodyPr>
          <a:lstStyle/>
          <a:p>
            <a:endParaRPr sz="2400"/>
          </a:p>
        </p:txBody>
      </p:sp>
      <p:grpSp>
        <p:nvGrpSpPr>
          <p:cNvPr id="893" name="Google Shape;893;p43"/>
          <p:cNvGrpSpPr/>
          <p:nvPr/>
        </p:nvGrpSpPr>
        <p:grpSpPr>
          <a:xfrm>
            <a:off x="6622824" y="2080520"/>
            <a:ext cx="459397" cy="459397"/>
            <a:chOff x="1190625" y="238125"/>
            <a:chExt cx="5228350" cy="5228350"/>
          </a:xfrm>
        </p:grpSpPr>
        <p:sp>
          <p:nvSpPr>
            <p:cNvPr id="894" name="Google Shape;894;p43"/>
            <p:cNvSpPr/>
            <p:nvPr/>
          </p:nvSpPr>
          <p:spPr>
            <a:xfrm>
              <a:off x="1190625" y="238125"/>
              <a:ext cx="4002900" cy="5228350"/>
            </a:xfrm>
            <a:custGeom>
              <a:avLst/>
              <a:gdLst/>
              <a:ahLst/>
              <a:cxnLst/>
              <a:rect l="l" t="t" r="r" b="b"/>
              <a:pathLst>
                <a:path w="160116" h="209134" extrusionOk="0">
                  <a:moveTo>
                    <a:pt x="12254" y="0"/>
                  </a:moveTo>
                  <a:cubicBezTo>
                    <a:pt x="5490" y="0"/>
                    <a:pt x="0" y="5490"/>
                    <a:pt x="0" y="12254"/>
                  </a:cubicBezTo>
                  <a:lnTo>
                    <a:pt x="0" y="196879"/>
                  </a:lnTo>
                  <a:cubicBezTo>
                    <a:pt x="0" y="203643"/>
                    <a:pt x="5490" y="209133"/>
                    <a:pt x="12254" y="209133"/>
                  </a:cubicBezTo>
                  <a:lnTo>
                    <a:pt x="156047" y="209133"/>
                  </a:lnTo>
                  <a:cubicBezTo>
                    <a:pt x="158302" y="209133"/>
                    <a:pt x="160116" y="207320"/>
                    <a:pt x="160116" y="205065"/>
                  </a:cubicBezTo>
                  <a:cubicBezTo>
                    <a:pt x="160116" y="202810"/>
                    <a:pt x="158302" y="200972"/>
                    <a:pt x="156047" y="200972"/>
                  </a:cubicBezTo>
                  <a:lnTo>
                    <a:pt x="12254" y="200972"/>
                  </a:lnTo>
                  <a:cubicBezTo>
                    <a:pt x="10000" y="200972"/>
                    <a:pt x="8161" y="199134"/>
                    <a:pt x="8161" y="196879"/>
                  </a:cubicBezTo>
                  <a:lnTo>
                    <a:pt x="8161" y="12254"/>
                  </a:lnTo>
                  <a:cubicBezTo>
                    <a:pt x="8161" y="10000"/>
                    <a:pt x="10000" y="8161"/>
                    <a:pt x="12254" y="8161"/>
                  </a:cubicBezTo>
                  <a:lnTo>
                    <a:pt x="20416" y="8161"/>
                  </a:lnTo>
                  <a:cubicBezTo>
                    <a:pt x="22671" y="8161"/>
                    <a:pt x="24509" y="6348"/>
                    <a:pt x="24509" y="4093"/>
                  </a:cubicBezTo>
                  <a:cubicBezTo>
                    <a:pt x="24509" y="1838"/>
                    <a:pt x="22671" y="0"/>
                    <a:pt x="2041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95" name="Google Shape;895;p43"/>
            <p:cNvSpPr/>
            <p:nvPr/>
          </p:nvSpPr>
          <p:spPr>
            <a:xfrm>
              <a:off x="2416050" y="238125"/>
              <a:ext cx="4002925" cy="5228350"/>
            </a:xfrm>
            <a:custGeom>
              <a:avLst/>
              <a:gdLst/>
              <a:ahLst/>
              <a:cxnLst/>
              <a:rect l="l" t="t" r="r" b="b"/>
              <a:pathLst>
                <a:path w="160117" h="209134" extrusionOk="0">
                  <a:moveTo>
                    <a:pt x="4094" y="0"/>
                  </a:moveTo>
                  <a:cubicBezTo>
                    <a:pt x="1839" y="0"/>
                    <a:pt x="1" y="1838"/>
                    <a:pt x="1" y="4093"/>
                  </a:cubicBezTo>
                  <a:cubicBezTo>
                    <a:pt x="1" y="6348"/>
                    <a:pt x="1839" y="8161"/>
                    <a:pt x="4094" y="8161"/>
                  </a:cubicBezTo>
                  <a:lnTo>
                    <a:pt x="147862" y="8161"/>
                  </a:lnTo>
                  <a:cubicBezTo>
                    <a:pt x="150117" y="8161"/>
                    <a:pt x="151955" y="10000"/>
                    <a:pt x="151955" y="12254"/>
                  </a:cubicBezTo>
                  <a:lnTo>
                    <a:pt x="151955" y="196879"/>
                  </a:lnTo>
                  <a:cubicBezTo>
                    <a:pt x="151955" y="199134"/>
                    <a:pt x="150117" y="200972"/>
                    <a:pt x="147862" y="200972"/>
                  </a:cubicBezTo>
                  <a:lnTo>
                    <a:pt x="139701" y="200972"/>
                  </a:lnTo>
                  <a:cubicBezTo>
                    <a:pt x="137446" y="200972"/>
                    <a:pt x="135608" y="202810"/>
                    <a:pt x="135608" y="205065"/>
                  </a:cubicBezTo>
                  <a:cubicBezTo>
                    <a:pt x="135608" y="207320"/>
                    <a:pt x="137446" y="209133"/>
                    <a:pt x="139701" y="209133"/>
                  </a:cubicBezTo>
                  <a:lnTo>
                    <a:pt x="147862" y="209133"/>
                  </a:lnTo>
                  <a:cubicBezTo>
                    <a:pt x="154626" y="209133"/>
                    <a:pt x="160116" y="203643"/>
                    <a:pt x="160116" y="196879"/>
                  </a:cubicBezTo>
                  <a:lnTo>
                    <a:pt x="160116" y="12254"/>
                  </a:lnTo>
                  <a:cubicBezTo>
                    <a:pt x="160116" y="5490"/>
                    <a:pt x="154626" y="0"/>
                    <a:pt x="14786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96" name="Google Shape;896;p43"/>
            <p:cNvSpPr/>
            <p:nvPr/>
          </p:nvSpPr>
          <p:spPr>
            <a:xfrm>
              <a:off x="1910550" y="966025"/>
              <a:ext cx="1077200" cy="1077175"/>
            </a:xfrm>
            <a:custGeom>
              <a:avLst/>
              <a:gdLst/>
              <a:ahLst/>
              <a:cxnLst/>
              <a:rect l="l" t="t" r="r" b="b"/>
              <a:pathLst>
                <a:path w="43088" h="43087" extrusionOk="0">
                  <a:moveTo>
                    <a:pt x="21544" y="8162"/>
                  </a:moveTo>
                  <a:cubicBezTo>
                    <a:pt x="28921" y="8162"/>
                    <a:pt x="34926" y="14166"/>
                    <a:pt x="34926" y="21544"/>
                  </a:cubicBezTo>
                  <a:cubicBezTo>
                    <a:pt x="34926" y="28921"/>
                    <a:pt x="28921" y="34925"/>
                    <a:pt x="21544" y="34925"/>
                  </a:cubicBezTo>
                  <a:cubicBezTo>
                    <a:pt x="14167" y="34925"/>
                    <a:pt x="8162" y="28921"/>
                    <a:pt x="8162" y="21544"/>
                  </a:cubicBezTo>
                  <a:cubicBezTo>
                    <a:pt x="8162" y="14166"/>
                    <a:pt x="14167" y="8162"/>
                    <a:pt x="21544" y="8162"/>
                  </a:cubicBezTo>
                  <a:close/>
                  <a:moveTo>
                    <a:pt x="21544" y="0"/>
                  </a:moveTo>
                  <a:cubicBezTo>
                    <a:pt x="9657" y="0"/>
                    <a:pt x="1" y="9657"/>
                    <a:pt x="1" y="21544"/>
                  </a:cubicBezTo>
                  <a:cubicBezTo>
                    <a:pt x="1" y="33406"/>
                    <a:pt x="9657" y="43087"/>
                    <a:pt x="21544" y="43087"/>
                  </a:cubicBezTo>
                  <a:cubicBezTo>
                    <a:pt x="33431" y="43087"/>
                    <a:pt x="43087" y="33406"/>
                    <a:pt x="43087" y="21544"/>
                  </a:cubicBezTo>
                  <a:cubicBezTo>
                    <a:pt x="43087" y="9657"/>
                    <a:pt x="33431" y="0"/>
                    <a:pt x="2154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97" name="Google Shape;897;p43"/>
            <p:cNvSpPr/>
            <p:nvPr/>
          </p:nvSpPr>
          <p:spPr>
            <a:xfrm>
              <a:off x="3171525" y="2094050"/>
              <a:ext cx="2527500" cy="2645125"/>
            </a:xfrm>
            <a:custGeom>
              <a:avLst/>
              <a:gdLst/>
              <a:ahLst/>
              <a:cxnLst/>
              <a:rect l="l" t="t" r="r" b="b"/>
              <a:pathLst>
                <a:path w="101100" h="105805" extrusionOk="0">
                  <a:moveTo>
                    <a:pt x="61395" y="8186"/>
                  </a:moveTo>
                  <a:cubicBezTo>
                    <a:pt x="78772" y="8186"/>
                    <a:pt x="92938" y="22328"/>
                    <a:pt x="92938" y="39729"/>
                  </a:cubicBezTo>
                  <a:lnTo>
                    <a:pt x="92938" y="97643"/>
                  </a:lnTo>
                  <a:lnTo>
                    <a:pt x="71076" y="97643"/>
                  </a:lnTo>
                  <a:lnTo>
                    <a:pt x="71076" y="46542"/>
                  </a:lnTo>
                  <a:cubicBezTo>
                    <a:pt x="71076" y="35219"/>
                    <a:pt x="61886" y="26028"/>
                    <a:pt x="50562" y="26028"/>
                  </a:cubicBezTo>
                  <a:cubicBezTo>
                    <a:pt x="39239" y="26028"/>
                    <a:pt x="30024" y="35219"/>
                    <a:pt x="30024" y="46542"/>
                  </a:cubicBezTo>
                  <a:lnTo>
                    <a:pt x="30024" y="97643"/>
                  </a:lnTo>
                  <a:lnTo>
                    <a:pt x="8187" y="97643"/>
                  </a:lnTo>
                  <a:lnTo>
                    <a:pt x="8187" y="10220"/>
                  </a:lnTo>
                  <a:lnTo>
                    <a:pt x="28505" y="10220"/>
                  </a:lnTo>
                  <a:lnTo>
                    <a:pt x="28505" y="18798"/>
                  </a:lnTo>
                  <a:cubicBezTo>
                    <a:pt x="28505" y="20563"/>
                    <a:pt x="29632" y="22131"/>
                    <a:pt x="31323" y="22671"/>
                  </a:cubicBezTo>
                  <a:cubicBezTo>
                    <a:pt x="31744" y="22813"/>
                    <a:pt x="32178" y="22882"/>
                    <a:pt x="32608" y="22882"/>
                  </a:cubicBezTo>
                  <a:cubicBezTo>
                    <a:pt x="33878" y="22882"/>
                    <a:pt x="35113" y="22281"/>
                    <a:pt x="35882" y="21200"/>
                  </a:cubicBezTo>
                  <a:cubicBezTo>
                    <a:pt x="41837" y="13039"/>
                    <a:pt x="51371" y="8186"/>
                    <a:pt x="61395" y="8186"/>
                  </a:cubicBezTo>
                  <a:close/>
                  <a:moveTo>
                    <a:pt x="61395" y="0"/>
                  </a:moveTo>
                  <a:cubicBezTo>
                    <a:pt x="52352" y="0"/>
                    <a:pt x="43651" y="3137"/>
                    <a:pt x="36666" y="8701"/>
                  </a:cubicBezTo>
                  <a:lnTo>
                    <a:pt x="36666" y="6127"/>
                  </a:lnTo>
                  <a:cubicBezTo>
                    <a:pt x="36666" y="3872"/>
                    <a:pt x="34828" y="2059"/>
                    <a:pt x="32598" y="2059"/>
                  </a:cubicBezTo>
                  <a:lnTo>
                    <a:pt x="4094" y="2059"/>
                  </a:lnTo>
                  <a:cubicBezTo>
                    <a:pt x="1839" y="2059"/>
                    <a:pt x="1" y="3872"/>
                    <a:pt x="1" y="6127"/>
                  </a:cubicBezTo>
                  <a:lnTo>
                    <a:pt x="1" y="101711"/>
                  </a:lnTo>
                  <a:cubicBezTo>
                    <a:pt x="1" y="103966"/>
                    <a:pt x="1839" y="105804"/>
                    <a:pt x="4094" y="105804"/>
                  </a:cubicBezTo>
                  <a:lnTo>
                    <a:pt x="34117" y="105804"/>
                  </a:lnTo>
                  <a:cubicBezTo>
                    <a:pt x="36372" y="105804"/>
                    <a:pt x="38210" y="103966"/>
                    <a:pt x="38210" y="101711"/>
                  </a:cubicBezTo>
                  <a:lnTo>
                    <a:pt x="38210" y="46542"/>
                  </a:lnTo>
                  <a:cubicBezTo>
                    <a:pt x="38210" y="39729"/>
                    <a:pt x="43749" y="34190"/>
                    <a:pt x="50562" y="34190"/>
                  </a:cubicBezTo>
                  <a:cubicBezTo>
                    <a:pt x="57376" y="34190"/>
                    <a:pt x="62915" y="39729"/>
                    <a:pt x="62915" y="46542"/>
                  </a:cubicBezTo>
                  <a:lnTo>
                    <a:pt x="62915" y="101711"/>
                  </a:lnTo>
                  <a:cubicBezTo>
                    <a:pt x="62915" y="103966"/>
                    <a:pt x="64753" y="105804"/>
                    <a:pt x="67008" y="105804"/>
                  </a:cubicBezTo>
                  <a:lnTo>
                    <a:pt x="97031" y="105804"/>
                  </a:lnTo>
                  <a:cubicBezTo>
                    <a:pt x="99286" y="105804"/>
                    <a:pt x="101100" y="103966"/>
                    <a:pt x="101100" y="101711"/>
                  </a:cubicBezTo>
                  <a:lnTo>
                    <a:pt x="101100" y="39729"/>
                  </a:lnTo>
                  <a:cubicBezTo>
                    <a:pt x="101100" y="17818"/>
                    <a:pt x="83282" y="0"/>
                    <a:pt x="6139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98" name="Google Shape;898;p43"/>
            <p:cNvSpPr/>
            <p:nvPr/>
          </p:nvSpPr>
          <p:spPr>
            <a:xfrm>
              <a:off x="1971825" y="2145500"/>
              <a:ext cx="954650" cy="2593675"/>
            </a:xfrm>
            <a:custGeom>
              <a:avLst/>
              <a:gdLst/>
              <a:ahLst/>
              <a:cxnLst/>
              <a:rect l="l" t="t" r="r" b="b"/>
              <a:pathLst>
                <a:path w="38186" h="103747" extrusionOk="0">
                  <a:moveTo>
                    <a:pt x="30024" y="8162"/>
                  </a:moveTo>
                  <a:lnTo>
                    <a:pt x="30024" y="95585"/>
                  </a:lnTo>
                  <a:lnTo>
                    <a:pt x="8162" y="95585"/>
                  </a:lnTo>
                  <a:lnTo>
                    <a:pt x="8162" y="8162"/>
                  </a:lnTo>
                  <a:close/>
                  <a:moveTo>
                    <a:pt x="4094" y="1"/>
                  </a:moveTo>
                  <a:cubicBezTo>
                    <a:pt x="1839" y="1"/>
                    <a:pt x="1" y="1814"/>
                    <a:pt x="1" y="4069"/>
                  </a:cubicBezTo>
                  <a:lnTo>
                    <a:pt x="1" y="99653"/>
                  </a:lnTo>
                  <a:cubicBezTo>
                    <a:pt x="1" y="101908"/>
                    <a:pt x="1839" y="103746"/>
                    <a:pt x="4094" y="103746"/>
                  </a:cubicBezTo>
                  <a:lnTo>
                    <a:pt x="34117" y="103746"/>
                  </a:lnTo>
                  <a:cubicBezTo>
                    <a:pt x="36372" y="103746"/>
                    <a:pt x="38185" y="101908"/>
                    <a:pt x="38185" y="99653"/>
                  </a:cubicBezTo>
                  <a:lnTo>
                    <a:pt x="38185" y="4069"/>
                  </a:lnTo>
                  <a:cubicBezTo>
                    <a:pt x="38185" y="1814"/>
                    <a:pt x="36372" y="1"/>
                    <a:pt x="3411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99" name="Google Shape;899;p43"/>
            <p:cNvSpPr/>
            <p:nvPr/>
          </p:nvSpPr>
          <p:spPr>
            <a:xfrm>
              <a:off x="2007375" y="238125"/>
              <a:ext cx="204675" cy="204050"/>
            </a:xfrm>
            <a:custGeom>
              <a:avLst/>
              <a:gdLst/>
              <a:ahLst/>
              <a:cxnLst/>
              <a:rect l="l" t="t" r="r" b="b"/>
              <a:pathLst>
                <a:path w="8187" h="8162" extrusionOk="0">
                  <a:moveTo>
                    <a:pt x="4093" y="0"/>
                  </a:moveTo>
                  <a:cubicBezTo>
                    <a:pt x="1838" y="0"/>
                    <a:pt x="0" y="1838"/>
                    <a:pt x="0" y="4093"/>
                  </a:cubicBezTo>
                  <a:cubicBezTo>
                    <a:pt x="0" y="6348"/>
                    <a:pt x="1838" y="8161"/>
                    <a:pt x="4093" y="8161"/>
                  </a:cubicBezTo>
                  <a:cubicBezTo>
                    <a:pt x="6348" y="8161"/>
                    <a:pt x="8186" y="6348"/>
                    <a:pt x="8186" y="4093"/>
                  </a:cubicBezTo>
                  <a:cubicBezTo>
                    <a:pt x="8186" y="1838"/>
                    <a:pt x="6348" y="0"/>
                    <a:pt x="409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00" name="Google Shape;900;p43"/>
            <p:cNvSpPr/>
            <p:nvPr/>
          </p:nvSpPr>
          <p:spPr>
            <a:xfrm>
              <a:off x="5398150" y="5262400"/>
              <a:ext cx="204075" cy="204075"/>
            </a:xfrm>
            <a:custGeom>
              <a:avLst/>
              <a:gdLst/>
              <a:ahLst/>
              <a:cxnLst/>
              <a:rect l="l" t="t" r="r" b="b"/>
              <a:pathLst>
                <a:path w="8163" h="8163" extrusionOk="0">
                  <a:moveTo>
                    <a:pt x="4069" y="1"/>
                  </a:moveTo>
                  <a:cubicBezTo>
                    <a:pt x="1814" y="1"/>
                    <a:pt x="1" y="1839"/>
                    <a:pt x="1" y="4094"/>
                  </a:cubicBezTo>
                  <a:cubicBezTo>
                    <a:pt x="1" y="6349"/>
                    <a:pt x="1814" y="8162"/>
                    <a:pt x="4069" y="8162"/>
                  </a:cubicBezTo>
                  <a:cubicBezTo>
                    <a:pt x="6324" y="8162"/>
                    <a:pt x="8162" y="6349"/>
                    <a:pt x="8162" y="4094"/>
                  </a:cubicBezTo>
                  <a:cubicBezTo>
                    <a:pt x="8162" y="1839"/>
                    <a:pt x="6324" y="1"/>
                    <a:pt x="406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901" name="Google Shape;901;p43"/>
          <p:cNvGrpSpPr/>
          <p:nvPr/>
        </p:nvGrpSpPr>
        <p:grpSpPr>
          <a:xfrm>
            <a:off x="6618636" y="2849806"/>
            <a:ext cx="467779" cy="381513"/>
            <a:chOff x="1180800" y="717250"/>
            <a:chExt cx="5236325" cy="4270675"/>
          </a:xfrm>
        </p:grpSpPr>
        <p:sp>
          <p:nvSpPr>
            <p:cNvPr id="902" name="Google Shape;902;p43"/>
            <p:cNvSpPr/>
            <p:nvPr/>
          </p:nvSpPr>
          <p:spPr>
            <a:xfrm>
              <a:off x="1180800" y="904475"/>
              <a:ext cx="2879825" cy="4083450"/>
            </a:xfrm>
            <a:custGeom>
              <a:avLst/>
              <a:gdLst/>
              <a:ahLst/>
              <a:cxnLst/>
              <a:rect l="l" t="t" r="r" b="b"/>
              <a:pathLst>
                <a:path w="115193" h="163338" extrusionOk="0">
                  <a:moveTo>
                    <a:pt x="18003" y="0"/>
                  </a:moveTo>
                  <a:cubicBezTo>
                    <a:pt x="17902" y="0"/>
                    <a:pt x="17799" y="4"/>
                    <a:pt x="17696" y="12"/>
                  </a:cubicBezTo>
                  <a:cubicBezTo>
                    <a:pt x="16397" y="110"/>
                    <a:pt x="15221" y="820"/>
                    <a:pt x="14535" y="1948"/>
                  </a:cubicBezTo>
                  <a:cubicBezTo>
                    <a:pt x="14314" y="2291"/>
                    <a:pt x="9339" y="10501"/>
                    <a:pt x="8456" y="21947"/>
                  </a:cubicBezTo>
                  <a:cubicBezTo>
                    <a:pt x="7844" y="30010"/>
                    <a:pt x="9241" y="40868"/>
                    <a:pt x="17500" y="51553"/>
                  </a:cubicBezTo>
                  <a:cubicBezTo>
                    <a:pt x="16471" y="51088"/>
                    <a:pt x="15441" y="50549"/>
                    <a:pt x="14437" y="49936"/>
                  </a:cubicBezTo>
                  <a:cubicBezTo>
                    <a:pt x="13784" y="49523"/>
                    <a:pt x="13038" y="49313"/>
                    <a:pt x="12288" y="49313"/>
                  </a:cubicBezTo>
                  <a:cubicBezTo>
                    <a:pt x="11658" y="49313"/>
                    <a:pt x="11024" y="49462"/>
                    <a:pt x="10442" y="49764"/>
                  </a:cubicBezTo>
                  <a:cubicBezTo>
                    <a:pt x="9167" y="50402"/>
                    <a:pt x="8334" y="51652"/>
                    <a:pt x="8211" y="53073"/>
                  </a:cubicBezTo>
                  <a:cubicBezTo>
                    <a:pt x="8187" y="53441"/>
                    <a:pt x="7550" y="62117"/>
                    <a:pt x="11643" y="71969"/>
                  </a:cubicBezTo>
                  <a:cubicBezTo>
                    <a:pt x="14142" y="77974"/>
                    <a:pt x="18775" y="85204"/>
                    <a:pt x="27328" y="90817"/>
                  </a:cubicBezTo>
                  <a:cubicBezTo>
                    <a:pt x="27181" y="90817"/>
                    <a:pt x="27059" y="90792"/>
                    <a:pt x="26911" y="90792"/>
                  </a:cubicBezTo>
                  <a:cubicBezTo>
                    <a:pt x="26760" y="90775"/>
                    <a:pt x="26608" y="90767"/>
                    <a:pt x="26458" y="90767"/>
                  </a:cubicBezTo>
                  <a:cubicBezTo>
                    <a:pt x="25272" y="90767"/>
                    <a:pt x="24144" y="91275"/>
                    <a:pt x="23382" y="92189"/>
                  </a:cubicBezTo>
                  <a:cubicBezTo>
                    <a:pt x="22500" y="93218"/>
                    <a:pt x="22181" y="94591"/>
                    <a:pt x="22524" y="95890"/>
                  </a:cubicBezTo>
                  <a:cubicBezTo>
                    <a:pt x="22622" y="96208"/>
                    <a:pt x="24681" y="103659"/>
                    <a:pt x="30857" y="111208"/>
                  </a:cubicBezTo>
                  <a:cubicBezTo>
                    <a:pt x="35293" y="116600"/>
                    <a:pt x="42524" y="122874"/>
                    <a:pt x="53602" y="125742"/>
                  </a:cubicBezTo>
                  <a:cubicBezTo>
                    <a:pt x="45331" y="130336"/>
                    <a:pt x="31359" y="136086"/>
                    <a:pt x="13147" y="136086"/>
                  </a:cubicBezTo>
                  <a:cubicBezTo>
                    <a:pt x="10473" y="136086"/>
                    <a:pt x="7707" y="135962"/>
                    <a:pt x="4854" y="135692"/>
                  </a:cubicBezTo>
                  <a:cubicBezTo>
                    <a:pt x="4728" y="135681"/>
                    <a:pt x="4604" y="135675"/>
                    <a:pt x="4480" y="135675"/>
                  </a:cubicBezTo>
                  <a:cubicBezTo>
                    <a:pt x="2762" y="135675"/>
                    <a:pt x="1208" y="136767"/>
                    <a:pt x="614" y="138413"/>
                  </a:cubicBezTo>
                  <a:cubicBezTo>
                    <a:pt x="1" y="140177"/>
                    <a:pt x="663" y="142138"/>
                    <a:pt x="2231" y="143167"/>
                  </a:cubicBezTo>
                  <a:cubicBezTo>
                    <a:pt x="22573" y="156549"/>
                    <a:pt x="45318" y="163338"/>
                    <a:pt x="68184" y="163338"/>
                  </a:cubicBezTo>
                  <a:cubicBezTo>
                    <a:pt x="82988" y="163338"/>
                    <a:pt x="97840" y="160495"/>
                    <a:pt x="112104" y="154711"/>
                  </a:cubicBezTo>
                  <a:cubicBezTo>
                    <a:pt x="114187" y="153878"/>
                    <a:pt x="115192" y="151500"/>
                    <a:pt x="114334" y="149417"/>
                  </a:cubicBezTo>
                  <a:cubicBezTo>
                    <a:pt x="113700" y="147830"/>
                    <a:pt x="112169" y="146869"/>
                    <a:pt x="110556" y="146869"/>
                  </a:cubicBezTo>
                  <a:cubicBezTo>
                    <a:pt x="110050" y="146869"/>
                    <a:pt x="109537" y="146964"/>
                    <a:pt x="109040" y="147162"/>
                  </a:cubicBezTo>
                  <a:cubicBezTo>
                    <a:pt x="95768" y="152523"/>
                    <a:pt x="81959" y="155175"/>
                    <a:pt x="68188" y="155175"/>
                  </a:cubicBezTo>
                  <a:cubicBezTo>
                    <a:pt x="51799" y="155175"/>
                    <a:pt x="35463" y="151419"/>
                    <a:pt x="20147" y="144001"/>
                  </a:cubicBezTo>
                  <a:cubicBezTo>
                    <a:pt x="49116" y="141868"/>
                    <a:pt x="66591" y="127016"/>
                    <a:pt x="67424" y="126281"/>
                  </a:cubicBezTo>
                  <a:cubicBezTo>
                    <a:pt x="68699" y="125202"/>
                    <a:pt x="69165" y="123438"/>
                    <a:pt x="68601" y="121845"/>
                  </a:cubicBezTo>
                  <a:cubicBezTo>
                    <a:pt x="68037" y="120276"/>
                    <a:pt x="66567" y="119198"/>
                    <a:pt x="64900" y="119124"/>
                  </a:cubicBezTo>
                  <a:cubicBezTo>
                    <a:pt x="53405" y="118757"/>
                    <a:pt x="44166" y="114418"/>
                    <a:pt x="37377" y="106282"/>
                  </a:cubicBezTo>
                  <a:cubicBezTo>
                    <a:pt x="35293" y="103806"/>
                    <a:pt x="33774" y="101306"/>
                    <a:pt x="32696" y="99223"/>
                  </a:cubicBezTo>
                  <a:cubicBezTo>
                    <a:pt x="39999" y="99174"/>
                    <a:pt x="45514" y="97900"/>
                    <a:pt x="45808" y="97826"/>
                  </a:cubicBezTo>
                  <a:cubicBezTo>
                    <a:pt x="47646" y="97385"/>
                    <a:pt x="48945" y="95743"/>
                    <a:pt x="48945" y="93856"/>
                  </a:cubicBezTo>
                  <a:cubicBezTo>
                    <a:pt x="48945" y="91993"/>
                    <a:pt x="47670" y="90351"/>
                    <a:pt x="45832" y="89885"/>
                  </a:cubicBezTo>
                  <a:cubicBezTo>
                    <a:pt x="23505" y="84420"/>
                    <a:pt x="17990" y="68857"/>
                    <a:pt x="16691" y="60034"/>
                  </a:cubicBezTo>
                  <a:lnTo>
                    <a:pt x="16691" y="60034"/>
                  </a:lnTo>
                  <a:cubicBezTo>
                    <a:pt x="23300" y="62449"/>
                    <a:pt x="29104" y="62534"/>
                    <a:pt x="30142" y="62534"/>
                  </a:cubicBezTo>
                  <a:cubicBezTo>
                    <a:pt x="30220" y="62534"/>
                    <a:pt x="30271" y="62533"/>
                    <a:pt x="30294" y="62533"/>
                  </a:cubicBezTo>
                  <a:cubicBezTo>
                    <a:pt x="32034" y="62484"/>
                    <a:pt x="33553" y="61382"/>
                    <a:pt x="34093" y="59739"/>
                  </a:cubicBezTo>
                  <a:cubicBezTo>
                    <a:pt x="34632" y="58097"/>
                    <a:pt x="34093" y="56284"/>
                    <a:pt x="32720" y="55230"/>
                  </a:cubicBezTo>
                  <a:cubicBezTo>
                    <a:pt x="12108" y="39201"/>
                    <a:pt x="15686" y="20329"/>
                    <a:pt x="19044" y="11384"/>
                  </a:cubicBezTo>
                  <a:lnTo>
                    <a:pt x="19044" y="11384"/>
                  </a:lnTo>
                  <a:cubicBezTo>
                    <a:pt x="21863" y="14349"/>
                    <a:pt x="24975" y="17315"/>
                    <a:pt x="28333" y="20207"/>
                  </a:cubicBezTo>
                  <a:cubicBezTo>
                    <a:pt x="29112" y="20874"/>
                    <a:pt x="30067" y="21203"/>
                    <a:pt x="31016" y="21203"/>
                  </a:cubicBezTo>
                  <a:cubicBezTo>
                    <a:pt x="32158" y="21203"/>
                    <a:pt x="33290" y="20727"/>
                    <a:pt x="34093" y="19790"/>
                  </a:cubicBezTo>
                  <a:cubicBezTo>
                    <a:pt x="35563" y="18099"/>
                    <a:pt x="35367" y="15526"/>
                    <a:pt x="33676" y="14055"/>
                  </a:cubicBezTo>
                  <a:cubicBezTo>
                    <a:pt x="28872" y="9889"/>
                    <a:pt x="24657" y="5649"/>
                    <a:pt x="21127" y="1458"/>
                  </a:cubicBezTo>
                  <a:cubicBezTo>
                    <a:pt x="20336" y="531"/>
                    <a:pt x="19212" y="0"/>
                    <a:pt x="1800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03" name="Google Shape;903;p43"/>
            <p:cNvSpPr/>
            <p:nvPr/>
          </p:nvSpPr>
          <p:spPr>
            <a:xfrm>
              <a:off x="2513475" y="717250"/>
              <a:ext cx="3903650" cy="3653675"/>
            </a:xfrm>
            <a:custGeom>
              <a:avLst/>
              <a:gdLst/>
              <a:ahLst/>
              <a:cxnLst/>
              <a:rect l="l" t="t" r="r" b="b"/>
              <a:pathLst>
                <a:path w="156146" h="146147" extrusionOk="0">
                  <a:moveTo>
                    <a:pt x="90144" y="1"/>
                  </a:moveTo>
                  <a:cubicBezTo>
                    <a:pt x="65292" y="1"/>
                    <a:pt x="45072" y="20221"/>
                    <a:pt x="45072" y="45048"/>
                  </a:cubicBezTo>
                  <a:cubicBezTo>
                    <a:pt x="45072" y="46788"/>
                    <a:pt x="45170" y="48504"/>
                    <a:pt x="45366" y="50219"/>
                  </a:cubicBezTo>
                  <a:cubicBezTo>
                    <a:pt x="45047" y="50225"/>
                    <a:pt x="44729" y="50228"/>
                    <a:pt x="44410" y="50228"/>
                  </a:cubicBezTo>
                  <a:cubicBezTo>
                    <a:pt x="30410" y="50228"/>
                    <a:pt x="16345" y="44515"/>
                    <a:pt x="6544" y="39386"/>
                  </a:cubicBezTo>
                  <a:cubicBezTo>
                    <a:pt x="5936" y="39068"/>
                    <a:pt x="5288" y="38917"/>
                    <a:pt x="4650" y="38917"/>
                  </a:cubicBezTo>
                  <a:cubicBezTo>
                    <a:pt x="3179" y="38917"/>
                    <a:pt x="1765" y="39717"/>
                    <a:pt x="1030" y="41102"/>
                  </a:cubicBezTo>
                  <a:cubicBezTo>
                    <a:pt x="0" y="43087"/>
                    <a:pt x="760" y="45563"/>
                    <a:pt x="2745" y="46617"/>
                  </a:cubicBezTo>
                  <a:cubicBezTo>
                    <a:pt x="13409" y="52187"/>
                    <a:pt x="28768" y="58370"/>
                    <a:pt x="44434" y="58370"/>
                  </a:cubicBezTo>
                  <a:cubicBezTo>
                    <a:pt x="46483" y="58370"/>
                    <a:pt x="48537" y="58264"/>
                    <a:pt x="50587" y="58038"/>
                  </a:cubicBezTo>
                  <a:cubicBezTo>
                    <a:pt x="51738" y="57915"/>
                    <a:pt x="52768" y="57302"/>
                    <a:pt x="53454" y="56371"/>
                  </a:cubicBezTo>
                  <a:cubicBezTo>
                    <a:pt x="54116" y="55415"/>
                    <a:pt x="54361" y="54239"/>
                    <a:pt x="54116" y="53111"/>
                  </a:cubicBezTo>
                  <a:cubicBezTo>
                    <a:pt x="53528" y="50464"/>
                    <a:pt x="53233" y="47768"/>
                    <a:pt x="53233" y="45048"/>
                  </a:cubicBezTo>
                  <a:cubicBezTo>
                    <a:pt x="53233" y="24706"/>
                    <a:pt x="69777" y="8138"/>
                    <a:pt x="90144" y="8138"/>
                  </a:cubicBezTo>
                  <a:cubicBezTo>
                    <a:pt x="100364" y="8138"/>
                    <a:pt x="109873" y="12231"/>
                    <a:pt x="116907" y="19657"/>
                  </a:cubicBezTo>
                  <a:cubicBezTo>
                    <a:pt x="117687" y="20481"/>
                    <a:pt x="118769" y="20920"/>
                    <a:pt x="119862" y="20920"/>
                  </a:cubicBezTo>
                  <a:cubicBezTo>
                    <a:pt x="119972" y="20920"/>
                    <a:pt x="120082" y="20916"/>
                    <a:pt x="120191" y="20907"/>
                  </a:cubicBezTo>
                  <a:cubicBezTo>
                    <a:pt x="122887" y="20735"/>
                    <a:pt x="129995" y="19338"/>
                    <a:pt x="137666" y="16152"/>
                  </a:cubicBezTo>
                  <a:lnTo>
                    <a:pt x="137666" y="16152"/>
                  </a:lnTo>
                  <a:cubicBezTo>
                    <a:pt x="135338" y="19142"/>
                    <a:pt x="131931" y="22573"/>
                    <a:pt x="126858" y="26152"/>
                  </a:cubicBezTo>
                  <a:cubicBezTo>
                    <a:pt x="125363" y="27206"/>
                    <a:pt x="124750" y="29142"/>
                    <a:pt x="125387" y="30857"/>
                  </a:cubicBezTo>
                  <a:cubicBezTo>
                    <a:pt x="125963" y="32494"/>
                    <a:pt x="127493" y="33566"/>
                    <a:pt x="129202" y="33566"/>
                  </a:cubicBezTo>
                  <a:cubicBezTo>
                    <a:pt x="129310" y="33566"/>
                    <a:pt x="129420" y="33562"/>
                    <a:pt x="129529" y="33553"/>
                  </a:cubicBezTo>
                  <a:cubicBezTo>
                    <a:pt x="129799" y="33529"/>
                    <a:pt x="134284" y="33161"/>
                    <a:pt x="140730" y="31495"/>
                  </a:cubicBezTo>
                  <a:lnTo>
                    <a:pt x="140730" y="31495"/>
                  </a:lnTo>
                  <a:cubicBezTo>
                    <a:pt x="137176" y="35367"/>
                    <a:pt x="133010" y="38970"/>
                    <a:pt x="128892" y="41641"/>
                  </a:cubicBezTo>
                  <a:cubicBezTo>
                    <a:pt x="127740" y="42401"/>
                    <a:pt x="127054" y="43675"/>
                    <a:pt x="127054" y="45048"/>
                  </a:cubicBezTo>
                  <a:cubicBezTo>
                    <a:pt x="127054" y="82644"/>
                    <a:pt x="110976" y="116859"/>
                    <a:pt x="82963" y="138868"/>
                  </a:cubicBezTo>
                  <a:cubicBezTo>
                    <a:pt x="81173" y="140240"/>
                    <a:pt x="80879" y="142813"/>
                    <a:pt x="82276" y="144578"/>
                  </a:cubicBezTo>
                  <a:cubicBezTo>
                    <a:pt x="83061" y="145607"/>
                    <a:pt x="84262" y="146147"/>
                    <a:pt x="85463" y="146147"/>
                  </a:cubicBezTo>
                  <a:cubicBezTo>
                    <a:pt x="86345" y="146147"/>
                    <a:pt x="87252" y="145853"/>
                    <a:pt x="87987" y="145264"/>
                  </a:cubicBezTo>
                  <a:cubicBezTo>
                    <a:pt x="102300" y="134039"/>
                    <a:pt x="114113" y="119408"/>
                    <a:pt x="122152" y="102962"/>
                  </a:cubicBezTo>
                  <a:cubicBezTo>
                    <a:pt x="130510" y="85880"/>
                    <a:pt x="134872" y="67155"/>
                    <a:pt x="135191" y="47229"/>
                  </a:cubicBezTo>
                  <a:cubicBezTo>
                    <a:pt x="143328" y="41494"/>
                    <a:pt x="151097" y="33088"/>
                    <a:pt x="155313" y="25343"/>
                  </a:cubicBezTo>
                  <a:cubicBezTo>
                    <a:pt x="156146" y="23799"/>
                    <a:pt x="155925" y="21912"/>
                    <a:pt x="154749" y="20613"/>
                  </a:cubicBezTo>
                  <a:cubicBezTo>
                    <a:pt x="153965" y="19763"/>
                    <a:pt x="152864" y="19306"/>
                    <a:pt x="151746" y="19306"/>
                  </a:cubicBezTo>
                  <a:cubicBezTo>
                    <a:pt x="151187" y="19306"/>
                    <a:pt x="150623" y="19420"/>
                    <a:pt x="150092" y="19657"/>
                  </a:cubicBezTo>
                  <a:cubicBezTo>
                    <a:pt x="147739" y="20686"/>
                    <a:pt x="145435" y="21544"/>
                    <a:pt x="143254" y="22255"/>
                  </a:cubicBezTo>
                  <a:cubicBezTo>
                    <a:pt x="149970" y="14191"/>
                    <a:pt x="150509" y="7893"/>
                    <a:pt x="150558" y="6961"/>
                  </a:cubicBezTo>
                  <a:cubicBezTo>
                    <a:pt x="150631" y="5417"/>
                    <a:pt x="149823" y="3947"/>
                    <a:pt x="148450" y="3187"/>
                  </a:cubicBezTo>
                  <a:cubicBezTo>
                    <a:pt x="147842" y="2855"/>
                    <a:pt x="147163" y="2688"/>
                    <a:pt x="146485" y="2688"/>
                  </a:cubicBezTo>
                  <a:cubicBezTo>
                    <a:pt x="145660" y="2688"/>
                    <a:pt x="144836" y="2935"/>
                    <a:pt x="144137" y="3432"/>
                  </a:cubicBezTo>
                  <a:cubicBezTo>
                    <a:pt x="136073" y="9094"/>
                    <a:pt x="125804" y="11814"/>
                    <a:pt x="121343" y="12549"/>
                  </a:cubicBezTo>
                  <a:cubicBezTo>
                    <a:pt x="112912" y="4437"/>
                    <a:pt x="101908" y="1"/>
                    <a:pt x="9014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04" name="Google Shape;904;p43"/>
            <p:cNvSpPr/>
            <p:nvPr/>
          </p:nvSpPr>
          <p:spPr>
            <a:xfrm>
              <a:off x="4195400" y="4396600"/>
              <a:ext cx="232850" cy="204100"/>
            </a:xfrm>
            <a:custGeom>
              <a:avLst/>
              <a:gdLst/>
              <a:ahLst/>
              <a:cxnLst/>
              <a:rect l="l" t="t" r="r" b="b"/>
              <a:pathLst>
                <a:path w="9314" h="8164" extrusionOk="0">
                  <a:moveTo>
                    <a:pt x="4660" y="0"/>
                  </a:moveTo>
                  <a:cubicBezTo>
                    <a:pt x="4010" y="0"/>
                    <a:pt x="3353" y="158"/>
                    <a:pt x="2745" y="492"/>
                  </a:cubicBezTo>
                  <a:cubicBezTo>
                    <a:pt x="760" y="1546"/>
                    <a:pt x="0" y="4021"/>
                    <a:pt x="1078" y="6007"/>
                  </a:cubicBezTo>
                  <a:cubicBezTo>
                    <a:pt x="1814" y="7379"/>
                    <a:pt x="3211" y="8163"/>
                    <a:pt x="4681" y="8163"/>
                  </a:cubicBezTo>
                  <a:cubicBezTo>
                    <a:pt x="5318" y="8163"/>
                    <a:pt x="5980" y="7992"/>
                    <a:pt x="6593" y="7673"/>
                  </a:cubicBezTo>
                  <a:cubicBezTo>
                    <a:pt x="8578" y="6595"/>
                    <a:pt x="9313" y="4120"/>
                    <a:pt x="8259" y="2134"/>
                  </a:cubicBezTo>
                  <a:cubicBezTo>
                    <a:pt x="7515" y="781"/>
                    <a:pt x="6106" y="0"/>
                    <a:pt x="466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05" name="Google Shape;905;p43"/>
            <p:cNvSpPr/>
            <p:nvPr/>
          </p:nvSpPr>
          <p:spPr>
            <a:xfrm>
              <a:off x="2163600" y="1479450"/>
              <a:ext cx="231650" cy="204100"/>
            </a:xfrm>
            <a:custGeom>
              <a:avLst/>
              <a:gdLst/>
              <a:ahLst/>
              <a:cxnLst/>
              <a:rect l="l" t="t" r="r" b="b"/>
              <a:pathLst>
                <a:path w="9266" h="8164" extrusionOk="0">
                  <a:moveTo>
                    <a:pt x="4634" y="0"/>
                  </a:moveTo>
                  <a:cubicBezTo>
                    <a:pt x="3343" y="0"/>
                    <a:pt x="2076" y="618"/>
                    <a:pt x="1275" y="1766"/>
                  </a:cubicBezTo>
                  <a:cubicBezTo>
                    <a:pt x="1" y="3605"/>
                    <a:pt x="467" y="6153"/>
                    <a:pt x="2329" y="7428"/>
                  </a:cubicBezTo>
                  <a:cubicBezTo>
                    <a:pt x="3016" y="7918"/>
                    <a:pt x="3824" y="8163"/>
                    <a:pt x="4633" y="8163"/>
                  </a:cubicBezTo>
                  <a:cubicBezTo>
                    <a:pt x="5932" y="8163"/>
                    <a:pt x="7207" y="7550"/>
                    <a:pt x="7991" y="6399"/>
                  </a:cubicBezTo>
                  <a:cubicBezTo>
                    <a:pt x="9265" y="4536"/>
                    <a:pt x="8800" y="2011"/>
                    <a:pt x="6961" y="737"/>
                  </a:cubicBezTo>
                  <a:cubicBezTo>
                    <a:pt x="6247" y="239"/>
                    <a:pt x="5436" y="0"/>
                    <a:pt x="463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906" name="Google Shape;906;p43"/>
          <p:cNvGrpSpPr/>
          <p:nvPr/>
        </p:nvGrpSpPr>
        <p:grpSpPr>
          <a:xfrm>
            <a:off x="6609012" y="3536117"/>
            <a:ext cx="461489" cy="461489"/>
            <a:chOff x="1190625" y="238125"/>
            <a:chExt cx="5228350" cy="5228350"/>
          </a:xfrm>
        </p:grpSpPr>
        <p:sp>
          <p:nvSpPr>
            <p:cNvPr id="907" name="Google Shape;907;p43"/>
            <p:cNvSpPr/>
            <p:nvPr/>
          </p:nvSpPr>
          <p:spPr>
            <a:xfrm>
              <a:off x="1190625" y="238125"/>
              <a:ext cx="5228350" cy="5228350"/>
            </a:xfrm>
            <a:custGeom>
              <a:avLst/>
              <a:gdLst/>
              <a:ahLst/>
              <a:cxnLst/>
              <a:rect l="l" t="t" r="r" b="b"/>
              <a:pathLst>
                <a:path w="209134" h="209134" extrusionOk="0">
                  <a:moveTo>
                    <a:pt x="53111" y="0"/>
                  </a:moveTo>
                  <a:cubicBezTo>
                    <a:pt x="23823" y="0"/>
                    <a:pt x="0" y="23823"/>
                    <a:pt x="0" y="53111"/>
                  </a:cubicBezTo>
                  <a:lnTo>
                    <a:pt x="0" y="156047"/>
                  </a:lnTo>
                  <a:cubicBezTo>
                    <a:pt x="0" y="185311"/>
                    <a:pt x="23823" y="209133"/>
                    <a:pt x="53111" y="209133"/>
                  </a:cubicBezTo>
                  <a:lnTo>
                    <a:pt x="156047" y="209133"/>
                  </a:lnTo>
                  <a:cubicBezTo>
                    <a:pt x="185311" y="209133"/>
                    <a:pt x="209133" y="185311"/>
                    <a:pt x="209133" y="156047"/>
                  </a:cubicBezTo>
                  <a:lnTo>
                    <a:pt x="209133" y="53111"/>
                  </a:lnTo>
                  <a:cubicBezTo>
                    <a:pt x="209133" y="23823"/>
                    <a:pt x="185311" y="0"/>
                    <a:pt x="156047" y="0"/>
                  </a:cubicBezTo>
                  <a:lnTo>
                    <a:pt x="96393" y="0"/>
                  </a:lnTo>
                  <a:cubicBezTo>
                    <a:pt x="94138" y="0"/>
                    <a:pt x="92325" y="1838"/>
                    <a:pt x="92325" y="4093"/>
                  </a:cubicBezTo>
                  <a:cubicBezTo>
                    <a:pt x="92325" y="6348"/>
                    <a:pt x="94138" y="8161"/>
                    <a:pt x="96393" y="8161"/>
                  </a:cubicBezTo>
                  <a:lnTo>
                    <a:pt x="156047" y="8161"/>
                  </a:lnTo>
                  <a:cubicBezTo>
                    <a:pt x="180826" y="8161"/>
                    <a:pt x="200972" y="28332"/>
                    <a:pt x="200972" y="53111"/>
                  </a:cubicBezTo>
                  <a:lnTo>
                    <a:pt x="200972" y="156047"/>
                  </a:lnTo>
                  <a:cubicBezTo>
                    <a:pt x="200972" y="180826"/>
                    <a:pt x="180826" y="200972"/>
                    <a:pt x="156047" y="200972"/>
                  </a:cubicBezTo>
                  <a:lnTo>
                    <a:pt x="53111" y="200972"/>
                  </a:lnTo>
                  <a:cubicBezTo>
                    <a:pt x="28332" y="200972"/>
                    <a:pt x="8161" y="180826"/>
                    <a:pt x="8161" y="156047"/>
                  </a:cubicBezTo>
                  <a:lnTo>
                    <a:pt x="8161" y="53111"/>
                  </a:lnTo>
                  <a:cubicBezTo>
                    <a:pt x="8161" y="28332"/>
                    <a:pt x="28332" y="8161"/>
                    <a:pt x="53111" y="8161"/>
                  </a:cubicBezTo>
                  <a:lnTo>
                    <a:pt x="63723" y="8161"/>
                  </a:lnTo>
                  <a:cubicBezTo>
                    <a:pt x="65978" y="8161"/>
                    <a:pt x="67816" y="6348"/>
                    <a:pt x="67816" y="4093"/>
                  </a:cubicBezTo>
                  <a:cubicBezTo>
                    <a:pt x="67816" y="1838"/>
                    <a:pt x="65978" y="0"/>
                    <a:pt x="637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08" name="Google Shape;908;p43"/>
            <p:cNvSpPr/>
            <p:nvPr/>
          </p:nvSpPr>
          <p:spPr>
            <a:xfrm>
              <a:off x="1599300" y="646800"/>
              <a:ext cx="4411600" cy="4411600"/>
            </a:xfrm>
            <a:custGeom>
              <a:avLst/>
              <a:gdLst/>
              <a:ahLst/>
              <a:cxnLst/>
              <a:rect l="l" t="t" r="r" b="b"/>
              <a:pathLst>
                <a:path w="176464" h="176464" extrusionOk="0">
                  <a:moveTo>
                    <a:pt x="36764" y="0"/>
                  </a:moveTo>
                  <a:cubicBezTo>
                    <a:pt x="16495" y="0"/>
                    <a:pt x="0" y="16495"/>
                    <a:pt x="0" y="36764"/>
                  </a:cubicBezTo>
                  <a:lnTo>
                    <a:pt x="0" y="139700"/>
                  </a:lnTo>
                  <a:cubicBezTo>
                    <a:pt x="0" y="159969"/>
                    <a:pt x="16495" y="176464"/>
                    <a:pt x="36764" y="176464"/>
                  </a:cubicBezTo>
                  <a:lnTo>
                    <a:pt x="96393" y="176464"/>
                  </a:lnTo>
                  <a:cubicBezTo>
                    <a:pt x="98648" y="176464"/>
                    <a:pt x="100486" y="174625"/>
                    <a:pt x="100486" y="172371"/>
                  </a:cubicBezTo>
                  <a:cubicBezTo>
                    <a:pt x="100486" y="170116"/>
                    <a:pt x="98648" y="168278"/>
                    <a:pt x="96393" y="168278"/>
                  </a:cubicBezTo>
                  <a:lnTo>
                    <a:pt x="36764" y="168278"/>
                  </a:lnTo>
                  <a:cubicBezTo>
                    <a:pt x="20980" y="168278"/>
                    <a:pt x="8162" y="155459"/>
                    <a:pt x="8162" y="139700"/>
                  </a:cubicBezTo>
                  <a:lnTo>
                    <a:pt x="8162" y="36764"/>
                  </a:lnTo>
                  <a:cubicBezTo>
                    <a:pt x="8162" y="20980"/>
                    <a:pt x="20980" y="8162"/>
                    <a:pt x="36764" y="8162"/>
                  </a:cubicBezTo>
                  <a:lnTo>
                    <a:pt x="139700" y="8162"/>
                  </a:lnTo>
                  <a:cubicBezTo>
                    <a:pt x="155459" y="8162"/>
                    <a:pt x="168278" y="20980"/>
                    <a:pt x="168278" y="36764"/>
                  </a:cubicBezTo>
                  <a:lnTo>
                    <a:pt x="168278" y="139700"/>
                  </a:lnTo>
                  <a:cubicBezTo>
                    <a:pt x="168278" y="155459"/>
                    <a:pt x="155459" y="168278"/>
                    <a:pt x="139700" y="168278"/>
                  </a:cubicBezTo>
                  <a:lnTo>
                    <a:pt x="129064" y="168278"/>
                  </a:lnTo>
                  <a:cubicBezTo>
                    <a:pt x="126809" y="168278"/>
                    <a:pt x="124995" y="170116"/>
                    <a:pt x="124995" y="172371"/>
                  </a:cubicBezTo>
                  <a:cubicBezTo>
                    <a:pt x="124995" y="174625"/>
                    <a:pt x="126809" y="176464"/>
                    <a:pt x="129064" y="176464"/>
                  </a:cubicBezTo>
                  <a:lnTo>
                    <a:pt x="139700" y="176464"/>
                  </a:lnTo>
                  <a:cubicBezTo>
                    <a:pt x="159969" y="176464"/>
                    <a:pt x="176464" y="159969"/>
                    <a:pt x="176464" y="139700"/>
                  </a:cubicBezTo>
                  <a:lnTo>
                    <a:pt x="176464" y="36764"/>
                  </a:lnTo>
                  <a:cubicBezTo>
                    <a:pt x="176464" y="16495"/>
                    <a:pt x="159969" y="0"/>
                    <a:pt x="13970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09" name="Google Shape;909;p43"/>
            <p:cNvSpPr/>
            <p:nvPr/>
          </p:nvSpPr>
          <p:spPr>
            <a:xfrm>
              <a:off x="2681350" y="1728850"/>
              <a:ext cx="2246875" cy="2246875"/>
            </a:xfrm>
            <a:custGeom>
              <a:avLst/>
              <a:gdLst/>
              <a:ahLst/>
              <a:cxnLst/>
              <a:rect l="l" t="t" r="r" b="b"/>
              <a:pathLst>
                <a:path w="89875" h="89875" extrusionOk="0">
                  <a:moveTo>
                    <a:pt x="44950" y="8187"/>
                  </a:moveTo>
                  <a:cubicBezTo>
                    <a:pt x="65219" y="8187"/>
                    <a:pt x="81713" y="24681"/>
                    <a:pt x="81713" y="44950"/>
                  </a:cubicBezTo>
                  <a:cubicBezTo>
                    <a:pt x="81713" y="65219"/>
                    <a:pt x="65219" y="81713"/>
                    <a:pt x="44950" y="81713"/>
                  </a:cubicBezTo>
                  <a:cubicBezTo>
                    <a:pt x="24681" y="81713"/>
                    <a:pt x="8187" y="65219"/>
                    <a:pt x="8187" y="44950"/>
                  </a:cubicBezTo>
                  <a:cubicBezTo>
                    <a:pt x="8187" y="24681"/>
                    <a:pt x="24681" y="8187"/>
                    <a:pt x="44950" y="8187"/>
                  </a:cubicBezTo>
                  <a:close/>
                  <a:moveTo>
                    <a:pt x="44950" y="1"/>
                  </a:moveTo>
                  <a:cubicBezTo>
                    <a:pt x="20172" y="1"/>
                    <a:pt x="1" y="20172"/>
                    <a:pt x="1" y="44950"/>
                  </a:cubicBezTo>
                  <a:cubicBezTo>
                    <a:pt x="1" y="69728"/>
                    <a:pt x="20172" y="89875"/>
                    <a:pt x="44950" y="89875"/>
                  </a:cubicBezTo>
                  <a:cubicBezTo>
                    <a:pt x="69728" y="89875"/>
                    <a:pt x="89875" y="69728"/>
                    <a:pt x="89875" y="44950"/>
                  </a:cubicBezTo>
                  <a:cubicBezTo>
                    <a:pt x="89875" y="20172"/>
                    <a:pt x="69728" y="1"/>
                    <a:pt x="4495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10" name="Google Shape;910;p43"/>
            <p:cNvSpPr/>
            <p:nvPr/>
          </p:nvSpPr>
          <p:spPr>
            <a:xfrm>
              <a:off x="3090050" y="2137550"/>
              <a:ext cx="1429500" cy="1429500"/>
            </a:xfrm>
            <a:custGeom>
              <a:avLst/>
              <a:gdLst/>
              <a:ahLst/>
              <a:cxnLst/>
              <a:rect l="l" t="t" r="r" b="b"/>
              <a:pathLst>
                <a:path w="57180" h="57180" extrusionOk="0">
                  <a:moveTo>
                    <a:pt x="28602" y="8162"/>
                  </a:moveTo>
                  <a:cubicBezTo>
                    <a:pt x="39851" y="8162"/>
                    <a:pt x="49018" y="17328"/>
                    <a:pt x="49018" y="28602"/>
                  </a:cubicBezTo>
                  <a:cubicBezTo>
                    <a:pt x="49018" y="39851"/>
                    <a:pt x="39851" y="49018"/>
                    <a:pt x="28602" y="49018"/>
                  </a:cubicBezTo>
                  <a:cubicBezTo>
                    <a:pt x="17328" y="49018"/>
                    <a:pt x="8162" y="39851"/>
                    <a:pt x="8162" y="28602"/>
                  </a:cubicBezTo>
                  <a:cubicBezTo>
                    <a:pt x="8162" y="17328"/>
                    <a:pt x="17328" y="8162"/>
                    <a:pt x="28602" y="8162"/>
                  </a:cubicBezTo>
                  <a:close/>
                  <a:moveTo>
                    <a:pt x="28602" y="0"/>
                  </a:moveTo>
                  <a:cubicBezTo>
                    <a:pt x="12818" y="0"/>
                    <a:pt x="0" y="12818"/>
                    <a:pt x="0" y="28602"/>
                  </a:cubicBezTo>
                  <a:cubicBezTo>
                    <a:pt x="0" y="44361"/>
                    <a:pt x="12818" y="57179"/>
                    <a:pt x="28602" y="57179"/>
                  </a:cubicBezTo>
                  <a:cubicBezTo>
                    <a:pt x="44361" y="57179"/>
                    <a:pt x="57179" y="44361"/>
                    <a:pt x="57179" y="28602"/>
                  </a:cubicBezTo>
                  <a:cubicBezTo>
                    <a:pt x="57179" y="12818"/>
                    <a:pt x="44361" y="0"/>
                    <a:pt x="2860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11" name="Google Shape;911;p43"/>
            <p:cNvSpPr/>
            <p:nvPr/>
          </p:nvSpPr>
          <p:spPr>
            <a:xfrm>
              <a:off x="4683125" y="1157200"/>
              <a:ext cx="816775" cy="816775"/>
            </a:xfrm>
            <a:custGeom>
              <a:avLst/>
              <a:gdLst/>
              <a:ahLst/>
              <a:cxnLst/>
              <a:rect l="l" t="t" r="r" b="b"/>
              <a:pathLst>
                <a:path w="32671" h="32671" extrusionOk="0">
                  <a:moveTo>
                    <a:pt x="16347" y="8162"/>
                  </a:moveTo>
                  <a:cubicBezTo>
                    <a:pt x="20832" y="8162"/>
                    <a:pt x="24509" y="11838"/>
                    <a:pt x="24509" y="16348"/>
                  </a:cubicBezTo>
                  <a:cubicBezTo>
                    <a:pt x="24509" y="20857"/>
                    <a:pt x="20832" y="24509"/>
                    <a:pt x="16347" y="24509"/>
                  </a:cubicBezTo>
                  <a:cubicBezTo>
                    <a:pt x="11838" y="24509"/>
                    <a:pt x="8161" y="20857"/>
                    <a:pt x="8161" y="16348"/>
                  </a:cubicBezTo>
                  <a:cubicBezTo>
                    <a:pt x="8161" y="11838"/>
                    <a:pt x="11838" y="8162"/>
                    <a:pt x="16347" y="8162"/>
                  </a:cubicBezTo>
                  <a:close/>
                  <a:moveTo>
                    <a:pt x="16347" y="0"/>
                  </a:moveTo>
                  <a:cubicBezTo>
                    <a:pt x="7328" y="0"/>
                    <a:pt x="0" y="7328"/>
                    <a:pt x="0" y="16348"/>
                  </a:cubicBezTo>
                  <a:cubicBezTo>
                    <a:pt x="0" y="25342"/>
                    <a:pt x="7328" y="32670"/>
                    <a:pt x="16347" y="32670"/>
                  </a:cubicBezTo>
                  <a:cubicBezTo>
                    <a:pt x="25342" y="32670"/>
                    <a:pt x="32670" y="25342"/>
                    <a:pt x="32670" y="16348"/>
                  </a:cubicBezTo>
                  <a:cubicBezTo>
                    <a:pt x="32670" y="7328"/>
                    <a:pt x="25342" y="0"/>
                    <a:pt x="1634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12" name="Google Shape;912;p43"/>
            <p:cNvSpPr/>
            <p:nvPr/>
          </p:nvSpPr>
          <p:spPr>
            <a:xfrm>
              <a:off x="3090050" y="238125"/>
              <a:ext cx="204050" cy="204050"/>
            </a:xfrm>
            <a:custGeom>
              <a:avLst/>
              <a:gdLst/>
              <a:ahLst/>
              <a:cxnLst/>
              <a:rect l="l" t="t" r="r" b="b"/>
              <a:pathLst>
                <a:path w="8162" h="8162" extrusionOk="0">
                  <a:moveTo>
                    <a:pt x="4093" y="0"/>
                  </a:moveTo>
                  <a:cubicBezTo>
                    <a:pt x="1838" y="0"/>
                    <a:pt x="0" y="1838"/>
                    <a:pt x="0" y="4093"/>
                  </a:cubicBezTo>
                  <a:cubicBezTo>
                    <a:pt x="0" y="6348"/>
                    <a:pt x="1838" y="8161"/>
                    <a:pt x="4093" y="8161"/>
                  </a:cubicBezTo>
                  <a:cubicBezTo>
                    <a:pt x="6348" y="8161"/>
                    <a:pt x="8162" y="6348"/>
                    <a:pt x="8162" y="4093"/>
                  </a:cubicBezTo>
                  <a:cubicBezTo>
                    <a:pt x="8162" y="1838"/>
                    <a:pt x="6348" y="0"/>
                    <a:pt x="409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13" name="Google Shape;913;p43"/>
            <p:cNvSpPr/>
            <p:nvPr/>
          </p:nvSpPr>
          <p:spPr>
            <a:xfrm>
              <a:off x="4315475" y="4853725"/>
              <a:ext cx="204075" cy="204675"/>
            </a:xfrm>
            <a:custGeom>
              <a:avLst/>
              <a:gdLst/>
              <a:ahLst/>
              <a:cxnLst/>
              <a:rect l="l" t="t" r="r" b="b"/>
              <a:pathLst>
                <a:path w="8163" h="8187" extrusionOk="0">
                  <a:moveTo>
                    <a:pt x="4094" y="1"/>
                  </a:moveTo>
                  <a:cubicBezTo>
                    <a:pt x="1839" y="1"/>
                    <a:pt x="1" y="1839"/>
                    <a:pt x="1" y="4094"/>
                  </a:cubicBezTo>
                  <a:cubicBezTo>
                    <a:pt x="1" y="6348"/>
                    <a:pt x="1839" y="8187"/>
                    <a:pt x="4094" y="8187"/>
                  </a:cubicBezTo>
                  <a:cubicBezTo>
                    <a:pt x="6349" y="8187"/>
                    <a:pt x="8162" y="6348"/>
                    <a:pt x="8162" y="4094"/>
                  </a:cubicBezTo>
                  <a:cubicBezTo>
                    <a:pt x="8162" y="1839"/>
                    <a:pt x="6349" y="1"/>
                    <a:pt x="409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sp>
        <p:nvSpPr>
          <p:cNvPr id="919" name="Google Shape;919;p43"/>
          <p:cNvSpPr/>
          <p:nvPr/>
        </p:nvSpPr>
        <p:spPr>
          <a:xfrm>
            <a:off x="11819648" y="5485500"/>
            <a:ext cx="1084000" cy="396800"/>
          </a:xfrm>
          <a:prstGeom prst="rect">
            <a:avLst/>
          </a:prstGeom>
          <a:solidFill>
            <a:srgbClr val="FF9900">
              <a:alpha val="40780"/>
            </a:srgbClr>
          </a:solidFill>
          <a:ln>
            <a:noFill/>
          </a:ln>
        </p:spPr>
        <p:txBody>
          <a:bodyPr spcFirstLastPara="1" wrap="square" lIns="121900" tIns="121900" rIns="121900" bIns="121900" anchor="ctr" anchorCtr="0">
            <a:noAutofit/>
          </a:bodyPr>
          <a:lstStyle/>
          <a:p>
            <a:endParaRPr sz="2400"/>
          </a:p>
        </p:txBody>
      </p:sp>
      <p:sp>
        <p:nvSpPr>
          <p:cNvPr id="41" name="Google Shape;601;p33">
            <a:extLst>
              <a:ext uri="{FF2B5EF4-FFF2-40B4-BE49-F238E27FC236}">
                <a16:creationId xmlns:a16="http://schemas.microsoft.com/office/drawing/2014/main" id="{2CA4CF09-FBD3-4219-A492-EA03FF2EFE4E}"/>
              </a:ext>
            </a:extLst>
          </p:cNvPr>
          <p:cNvSpPr txBox="1">
            <a:spLocks noGrp="1"/>
          </p:cNvSpPr>
          <p:nvPr>
            <p:ph type="ctrTitle"/>
          </p:nvPr>
        </p:nvSpPr>
        <p:spPr>
          <a:xfrm>
            <a:off x="2764602" y="0"/>
            <a:ext cx="6481156" cy="770400"/>
          </a:xfrm>
          <a:prstGeom prst="rect">
            <a:avLst/>
          </a:prstGeom>
        </p:spPr>
        <p:txBody>
          <a:bodyPr spcFirstLastPara="1" vert="horz" wrap="square" lIns="121900" tIns="121900" rIns="121900" bIns="121900" rtlCol="0" anchor="b" anchorCtr="0">
            <a:noAutofit/>
          </a:bodyPr>
          <a:lstStyle/>
          <a:p>
            <a:pPr algn="ctr"/>
            <a:r>
              <a:rPr lang="es" sz="3733" b="1" dirty="0">
                <a:latin typeface="Cambria" panose="02040503050406030204" pitchFamily="18" charset="0"/>
                <a:ea typeface="Cambria" panose="02040503050406030204" pitchFamily="18" charset="0"/>
              </a:rPr>
              <a:t>ĐỌC HIỂU VĂN BẢN</a:t>
            </a:r>
            <a:endParaRPr sz="3733" b="1" dirty="0">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1BD5784F-11DF-40F2-9C89-9FCD0327AC68}"/>
              </a:ext>
            </a:extLst>
          </p:cNvPr>
          <p:cNvSpPr txBox="1"/>
          <p:nvPr/>
        </p:nvSpPr>
        <p:spPr>
          <a:xfrm>
            <a:off x="5776289" y="728929"/>
            <a:ext cx="6451600" cy="523220"/>
          </a:xfrm>
          <a:prstGeom prst="rect">
            <a:avLst/>
          </a:prstGeom>
          <a:noFill/>
        </p:spPr>
        <p:txBody>
          <a:bodyPr wrap="square">
            <a:spAutoFit/>
          </a:bodyPr>
          <a:lstStyle/>
          <a:p>
            <a:pPr algn="just"/>
            <a:r>
              <a:rPr lang="en-US" sz="2800" b="1" dirty="0">
                <a:solidFill>
                  <a:srgbClr val="FF0000"/>
                </a:solidFill>
                <a:effectLst/>
                <a:latin typeface="Cambria" panose="02040503050406030204" pitchFamily="18" charset="0"/>
                <a:ea typeface="Cambria" panose="02040503050406030204" pitchFamily="18" charset="0"/>
                <a:cs typeface=".VnTime" panose="020B7200000000000000" pitchFamily="34" charset="0"/>
              </a:rPr>
              <a:t>4. </a:t>
            </a:r>
            <a:r>
              <a:rPr lang="en-US" sz="2800" b="1" dirty="0" err="1">
                <a:solidFill>
                  <a:srgbClr val="FF0000"/>
                </a:solidFill>
                <a:effectLst/>
                <a:latin typeface="Cambria" panose="02040503050406030204" pitchFamily="18" charset="0"/>
                <a:ea typeface="Cambria" panose="02040503050406030204" pitchFamily="18" charset="0"/>
                <a:cs typeface=".VnTime" panose="020B7200000000000000" pitchFamily="34" charset="0"/>
              </a:rPr>
              <a:t>Bốn</a:t>
            </a:r>
            <a:r>
              <a:rPr lang="en-US" sz="2800" b="1" dirty="0">
                <a:solidFill>
                  <a:srgbClr val="FF0000"/>
                </a:solidFill>
                <a:effectLst/>
                <a:latin typeface="Cambria" panose="02040503050406030204" pitchFamily="18" charset="0"/>
                <a:ea typeface="Cambria" panose="02040503050406030204" pitchFamily="18" charset="0"/>
                <a:cs typeface=".VnTime" panose="020B7200000000000000" pitchFamily="34" charset="0"/>
              </a:rPr>
              <a:t> </a:t>
            </a:r>
            <a:r>
              <a:rPr lang="en-US" sz="2800" b="1" dirty="0" err="1">
                <a:solidFill>
                  <a:srgbClr val="FF0000"/>
                </a:solidFill>
                <a:effectLst/>
                <a:latin typeface="Cambria" panose="02040503050406030204" pitchFamily="18" charset="0"/>
                <a:ea typeface="Cambria" panose="02040503050406030204" pitchFamily="18" charset="0"/>
                <a:cs typeface=".VnTime" panose="020B7200000000000000" pitchFamily="34" charset="0"/>
              </a:rPr>
              <a:t>câu</a:t>
            </a:r>
            <a:r>
              <a:rPr lang="en-US" sz="2800" b="1" dirty="0">
                <a:solidFill>
                  <a:srgbClr val="FF0000"/>
                </a:solidFill>
                <a:effectLst/>
                <a:latin typeface="Cambria" panose="02040503050406030204" pitchFamily="18" charset="0"/>
                <a:ea typeface="Cambria" panose="02040503050406030204" pitchFamily="18" charset="0"/>
                <a:cs typeface=".VnTime" panose="020B7200000000000000" pitchFamily="34" charset="0"/>
              </a:rPr>
              <a:t> </a:t>
            </a:r>
            <a:r>
              <a:rPr lang="en-US" sz="2800" b="1" dirty="0" err="1">
                <a:solidFill>
                  <a:srgbClr val="FF0000"/>
                </a:solidFill>
                <a:effectLst/>
                <a:latin typeface="Cambria" panose="02040503050406030204" pitchFamily="18" charset="0"/>
                <a:ea typeface="Cambria" panose="02040503050406030204" pitchFamily="18" charset="0"/>
                <a:cs typeface=".VnTime" panose="020B7200000000000000" pitchFamily="34" charset="0"/>
              </a:rPr>
              <a:t>thơ</a:t>
            </a:r>
            <a:r>
              <a:rPr lang="en-US" sz="2800" b="1" dirty="0">
                <a:solidFill>
                  <a:srgbClr val="FF0000"/>
                </a:solidFill>
                <a:effectLst/>
                <a:latin typeface="Cambria" panose="02040503050406030204" pitchFamily="18" charset="0"/>
                <a:ea typeface="Cambria" panose="02040503050406030204" pitchFamily="18" charset="0"/>
                <a:cs typeface=".VnTime" panose="020B7200000000000000" pitchFamily="34" charset="0"/>
              </a:rPr>
              <a:t> </a:t>
            </a:r>
            <a:r>
              <a:rPr lang="en-US" sz="2800" b="1" dirty="0" err="1">
                <a:solidFill>
                  <a:srgbClr val="FF0000"/>
                </a:solidFill>
                <a:effectLst/>
                <a:latin typeface="Cambria" panose="02040503050406030204" pitchFamily="18" charset="0"/>
                <a:ea typeface="Cambria" panose="02040503050406030204" pitchFamily="18" charset="0"/>
                <a:cs typeface=".VnTime" panose="020B7200000000000000" pitchFamily="34" charset="0"/>
              </a:rPr>
              <a:t>cuối</a:t>
            </a:r>
            <a:r>
              <a:rPr lang="en-US" sz="2800" b="1" dirty="0">
                <a:solidFill>
                  <a:srgbClr val="FF0000"/>
                </a:solidFill>
                <a:effectLst/>
                <a:latin typeface="Cambria" panose="02040503050406030204" pitchFamily="18" charset="0"/>
                <a:ea typeface="Cambria" panose="02040503050406030204" pitchFamily="18" charset="0"/>
                <a:cs typeface=".VnTime" panose="020B7200000000000000" pitchFamily="34" charset="0"/>
              </a:rPr>
              <a:t>: </a:t>
            </a:r>
            <a:r>
              <a:rPr lang="en-US" sz="2800" b="1" dirty="0" err="1">
                <a:solidFill>
                  <a:srgbClr val="FF0000"/>
                </a:solidFill>
                <a:effectLst/>
                <a:latin typeface="Cambria" panose="02040503050406030204" pitchFamily="18" charset="0"/>
                <a:ea typeface="Cambria" panose="02040503050406030204" pitchFamily="18" charset="0"/>
                <a:cs typeface=".VnTime" panose="020B7200000000000000" pitchFamily="34" charset="0"/>
              </a:rPr>
              <a:t>Nỗi</a:t>
            </a:r>
            <a:r>
              <a:rPr lang="en-US" sz="2800" b="1" dirty="0">
                <a:solidFill>
                  <a:srgbClr val="FF0000"/>
                </a:solidFill>
                <a:effectLst/>
                <a:latin typeface="Cambria" panose="02040503050406030204" pitchFamily="18" charset="0"/>
                <a:ea typeface="Cambria" panose="02040503050406030204" pitchFamily="18" charset="0"/>
                <a:cs typeface=".VnTime" panose="020B7200000000000000" pitchFamily="34" charset="0"/>
              </a:rPr>
              <a:t> </a:t>
            </a:r>
            <a:r>
              <a:rPr lang="en-US" sz="2800" b="1" dirty="0" err="1">
                <a:solidFill>
                  <a:srgbClr val="FF0000"/>
                </a:solidFill>
                <a:effectLst/>
                <a:latin typeface="Cambria" panose="02040503050406030204" pitchFamily="18" charset="0"/>
                <a:ea typeface="Cambria" panose="02040503050406030204" pitchFamily="18" charset="0"/>
                <a:cs typeface=".VnTime" panose="020B7200000000000000" pitchFamily="34" charset="0"/>
              </a:rPr>
              <a:t>nhớ</a:t>
            </a:r>
            <a:r>
              <a:rPr lang="en-US" sz="2800" b="1" dirty="0">
                <a:solidFill>
                  <a:srgbClr val="FF0000"/>
                </a:solidFill>
                <a:effectLst/>
                <a:latin typeface="Cambria" panose="02040503050406030204" pitchFamily="18" charset="0"/>
                <a:ea typeface="Cambria" panose="02040503050406030204" pitchFamily="18" charset="0"/>
                <a:cs typeface=".VnTime" panose="020B7200000000000000" pitchFamily="34" charset="0"/>
              </a:rPr>
              <a:t> </a:t>
            </a:r>
            <a:r>
              <a:rPr lang="en-US" sz="2800" b="1" dirty="0" err="1">
                <a:solidFill>
                  <a:srgbClr val="FF0000"/>
                </a:solidFill>
                <a:effectLst/>
                <a:latin typeface="Cambria" panose="02040503050406030204" pitchFamily="18" charset="0"/>
                <a:ea typeface="Cambria" panose="02040503050406030204" pitchFamily="18" charset="0"/>
                <a:cs typeface=".VnTime" panose="020B7200000000000000" pitchFamily="34" charset="0"/>
              </a:rPr>
              <a:t>làng</a:t>
            </a:r>
            <a:r>
              <a:rPr lang="en-US" sz="2800" b="1" dirty="0">
                <a:solidFill>
                  <a:srgbClr val="FF0000"/>
                </a:solidFill>
                <a:effectLst/>
                <a:latin typeface="Cambria" panose="02040503050406030204" pitchFamily="18" charset="0"/>
                <a:ea typeface="Cambria" panose="02040503050406030204" pitchFamily="18" charset="0"/>
                <a:cs typeface=".VnTime" panose="020B7200000000000000" pitchFamily="34" charset="0"/>
              </a:rPr>
              <a:t> </a:t>
            </a:r>
            <a:r>
              <a:rPr lang="en-US" sz="2800" b="1" dirty="0" err="1">
                <a:solidFill>
                  <a:srgbClr val="FF0000"/>
                </a:solidFill>
                <a:effectLst/>
                <a:latin typeface="Cambria" panose="02040503050406030204" pitchFamily="18" charset="0"/>
                <a:ea typeface="Cambria" panose="02040503050406030204" pitchFamily="18" charset="0"/>
                <a:cs typeface=".VnTime" panose="020B7200000000000000" pitchFamily="34" charset="0"/>
              </a:rPr>
              <a:t>quê</a:t>
            </a:r>
            <a:endParaRPr lang="en-ZM" sz="2800" b="1" dirty="0">
              <a:solidFill>
                <a:srgbClr val="FF0000"/>
              </a:solidFill>
              <a:effectLst/>
              <a:latin typeface="Cambria" panose="02040503050406030204" pitchFamily="18" charset="0"/>
              <a:ea typeface="Cambria" panose="02040503050406030204" pitchFamily="18" charset="0"/>
              <a:cs typeface=".VnTime" panose="020B7200000000000000" pitchFamily="34" charset="0"/>
            </a:endParaRPr>
          </a:p>
        </p:txBody>
      </p:sp>
      <p:sp>
        <p:nvSpPr>
          <p:cNvPr id="47" name="TextBox 46">
            <a:extLst>
              <a:ext uri="{FF2B5EF4-FFF2-40B4-BE49-F238E27FC236}">
                <a16:creationId xmlns:a16="http://schemas.microsoft.com/office/drawing/2014/main" id="{B71DC688-C7B7-4F61-84A4-3B70EB5DCEBE}"/>
              </a:ext>
            </a:extLst>
          </p:cNvPr>
          <p:cNvSpPr txBox="1"/>
          <p:nvPr/>
        </p:nvSpPr>
        <p:spPr>
          <a:xfrm>
            <a:off x="6337689" y="1310534"/>
            <a:ext cx="5408195"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i="1" dirty="0">
                <a:effectLst/>
                <a:latin typeface="Cambria" panose="02040503050406030204" pitchFamily="18" charset="0"/>
                <a:ea typeface="Cambria" panose="02040503050406030204" pitchFamily="18" charset="0"/>
                <a:cs typeface=".VnTime" panose="020B7200000000000000" pitchFamily="34" charset="0"/>
              </a:rPr>
              <a:t>Nay </a:t>
            </a:r>
            <a:r>
              <a:rPr lang="en-US" sz="2400" i="1" dirty="0" err="1">
                <a:effectLst/>
                <a:latin typeface="Cambria" panose="02040503050406030204" pitchFamily="18" charset="0"/>
                <a:ea typeface="Cambria" panose="02040503050406030204" pitchFamily="18" charset="0"/>
                <a:cs typeface=".VnTime" panose="020B7200000000000000" pitchFamily="34" charset="0"/>
              </a:rPr>
              <a:t>xa</a:t>
            </a:r>
            <a:r>
              <a:rPr lang="en-US" sz="2400" i="1" dirty="0">
                <a:effectLst/>
                <a:latin typeface="Cambria" panose="02040503050406030204" pitchFamily="18" charset="0"/>
                <a:ea typeface="Cambria" panose="02040503050406030204" pitchFamily="18" charset="0"/>
                <a:cs typeface=".VnTime" panose="020B7200000000000000" pitchFamily="34" charset="0"/>
              </a:rPr>
              <a:t> </a:t>
            </a:r>
            <a:r>
              <a:rPr lang="en-US" sz="2400" i="1" dirty="0" err="1">
                <a:effectLst/>
                <a:latin typeface="Cambria" panose="02040503050406030204" pitchFamily="18" charset="0"/>
                <a:ea typeface="Cambria" panose="02040503050406030204" pitchFamily="18" charset="0"/>
                <a:cs typeface=".VnTime" panose="020B7200000000000000" pitchFamily="34" charset="0"/>
              </a:rPr>
              <a:t>cách</a:t>
            </a:r>
            <a:r>
              <a:rPr lang="en-US" sz="2400" i="1" dirty="0">
                <a:effectLst/>
                <a:latin typeface="Cambria" panose="02040503050406030204" pitchFamily="18" charset="0"/>
                <a:ea typeface="Cambria" panose="02040503050406030204" pitchFamily="18" charset="0"/>
                <a:cs typeface=".VnTime" panose="020B7200000000000000" pitchFamily="34" charset="0"/>
              </a:rPr>
              <a:t> </a:t>
            </a:r>
            <a:r>
              <a:rPr lang="en-US" sz="2400" i="1" dirty="0" err="1">
                <a:effectLst/>
                <a:latin typeface="Cambria" panose="02040503050406030204" pitchFamily="18" charset="0"/>
                <a:ea typeface="Cambria" panose="02040503050406030204" pitchFamily="18" charset="0"/>
                <a:cs typeface=".VnTime" panose="020B7200000000000000" pitchFamily="34" charset="0"/>
              </a:rPr>
              <a:t>lòng</a:t>
            </a:r>
            <a:r>
              <a:rPr lang="en-US" sz="2400" i="1" dirty="0">
                <a:effectLst/>
                <a:latin typeface="Cambria" panose="02040503050406030204" pitchFamily="18" charset="0"/>
                <a:ea typeface="Cambria" panose="02040503050406030204" pitchFamily="18" charset="0"/>
                <a:cs typeface=".VnTime" panose="020B7200000000000000" pitchFamily="34" charset="0"/>
              </a:rPr>
              <a:t> </a:t>
            </a:r>
            <a:r>
              <a:rPr lang="en-US" sz="2400" i="1" dirty="0" err="1">
                <a:effectLst/>
                <a:latin typeface="Cambria" panose="02040503050406030204" pitchFamily="18" charset="0"/>
                <a:ea typeface="Cambria" panose="02040503050406030204" pitchFamily="18" charset="0"/>
                <a:cs typeface=".VnTime" panose="020B7200000000000000" pitchFamily="34" charset="0"/>
              </a:rPr>
              <a:t>tôi</a:t>
            </a:r>
            <a:r>
              <a:rPr lang="en-US" sz="2400" i="1" dirty="0">
                <a:effectLst/>
                <a:latin typeface="Cambria" panose="02040503050406030204" pitchFamily="18" charset="0"/>
                <a:ea typeface="Cambria" panose="02040503050406030204" pitchFamily="18" charset="0"/>
                <a:cs typeface=".VnTime" panose="020B7200000000000000" pitchFamily="34" charset="0"/>
              </a:rPr>
              <a:t> </a:t>
            </a:r>
            <a:r>
              <a:rPr lang="en-US" sz="2400" i="1" dirty="0" err="1">
                <a:effectLst/>
                <a:latin typeface="Cambria" panose="02040503050406030204" pitchFamily="18" charset="0"/>
                <a:ea typeface="Cambria" panose="02040503050406030204" pitchFamily="18" charset="0"/>
                <a:cs typeface=".VnTime" panose="020B7200000000000000" pitchFamily="34" charset="0"/>
              </a:rPr>
              <a:t>luôn</a:t>
            </a:r>
            <a:r>
              <a:rPr lang="en-US" sz="2400" i="1" dirty="0">
                <a:effectLst/>
                <a:latin typeface="Cambria" panose="02040503050406030204" pitchFamily="18" charset="0"/>
                <a:ea typeface="Cambria" panose="02040503050406030204" pitchFamily="18" charset="0"/>
                <a:cs typeface=".VnTime" panose="020B7200000000000000" pitchFamily="34" charset="0"/>
              </a:rPr>
              <a:t> t</a:t>
            </a:r>
            <a:r>
              <a:rPr lang="vi-VN" sz="2400" i="1" dirty="0">
                <a:effectLst/>
                <a:latin typeface="Cambria" panose="02040503050406030204" pitchFamily="18" charset="0"/>
                <a:ea typeface="Cambria" panose="02040503050406030204" pitchFamily="18" charset="0"/>
                <a:cs typeface=".VnTime" panose="020B7200000000000000" pitchFamily="34" charset="0"/>
              </a:rPr>
              <a:t>ưởng nhớ</a:t>
            </a:r>
            <a:endParaRPr lang="en-ZM" sz="2400"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400" i="1" dirty="0">
                <a:effectLst/>
                <a:latin typeface="Cambria" panose="02040503050406030204" pitchFamily="18" charset="0"/>
                <a:ea typeface="Cambria" panose="02040503050406030204" pitchFamily="18" charset="0"/>
                <a:cs typeface=".VnTime" panose="020B7200000000000000" pitchFamily="34" charset="0"/>
              </a:rPr>
              <a:t>Màu nước xanh cá bạc chiếc buồm vôi</a:t>
            </a:r>
            <a:endParaRPr lang="en-ZM" sz="2400"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400" i="1" dirty="0">
                <a:effectLst/>
                <a:latin typeface="Cambria" panose="02040503050406030204" pitchFamily="18" charset="0"/>
                <a:ea typeface="Cambria" panose="02040503050406030204" pitchFamily="18" charset="0"/>
                <a:cs typeface=".VnTime" panose="020B7200000000000000" pitchFamily="34" charset="0"/>
              </a:rPr>
              <a:t>Thoáng con thuyền rẽ sóng chạy ra khơi</a:t>
            </a:r>
            <a:endParaRPr lang="en-ZM" sz="2400"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400" i="1" dirty="0">
                <a:effectLst/>
                <a:latin typeface="Cambria" panose="02040503050406030204" pitchFamily="18" charset="0"/>
                <a:ea typeface="Cambria" panose="02040503050406030204" pitchFamily="18" charset="0"/>
                <a:cs typeface=".VnTime" panose="020B7200000000000000" pitchFamily="34" charset="0"/>
              </a:rPr>
              <a:t>Tôi thấy nhớ cái mùi nồng mặn quá.</a:t>
            </a:r>
            <a:endParaRPr lang="en-ZM" sz="2400" dirty="0">
              <a:effectLst/>
              <a:latin typeface="Cambria" panose="02040503050406030204" pitchFamily="18" charset="0"/>
              <a:ea typeface="Cambria" panose="02040503050406030204" pitchFamily="18" charset="0"/>
              <a:cs typeface=".VnTime" panose="020B7200000000000000" pitchFamily="34" charset="0"/>
            </a:endParaRPr>
          </a:p>
        </p:txBody>
      </p:sp>
      <p:sp>
        <p:nvSpPr>
          <p:cNvPr id="49" name="TextBox 48">
            <a:extLst>
              <a:ext uri="{FF2B5EF4-FFF2-40B4-BE49-F238E27FC236}">
                <a16:creationId xmlns:a16="http://schemas.microsoft.com/office/drawing/2014/main" id="{1F3513F3-9B0F-415F-97A7-416FF6FB0E05}"/>
              </a:ext>
            </a:extLst>
          </p:cNvPr>
          <p:cNvSpPr txBox="1"/>
          <p:nvPr/>
        </p:nvSpPr>
        <p:spPr>
          <a:xfrm>
            <a:off x="5819459" y="2944152"/>
            <a:ext cx="6167120" cy="1815882"/>
          </a:xfrm>
          <a:prstGeom prst="rect">
            <a:avLst/>
          </a:prstGeom>
          <a:noFill/>
        </p:spPr>
        <p:txBody>
          <a:bodyPr wrap="square">
            <a:spAutoFit/>
          </a:bodyPr>
          <a:lstStyle/>
          <a:p>
            <a:pPr algn="just"/>
            <a:r>
              <a:rPr lang="vi-VN" sz="2800" b="1" i="1" dirty="0">
                <a:effectLst/>
                <a:latin typeface="Cambria" panose="02040503050406030204" pitchFamily="18" charset="0"/>
                <a:ea typeface="Cambria" panose="02040503050406030204" pitchFamily="18" charset="0"/>
                <a:cs typeface=".VnTime" panose="020B7200000000000000" pitchFamily="34" charset="0"/>
                <a:sym typeface="Wingdings 2" panose="05020102010507070707" pitchFamily="18" charset="2"/>
              </a:rPr>
              <a:t></a:t>
            </a:r>
            <a:r>
              <a:rPr lang="en-US" sz="2800" b="1" i="1" dirty="0">
                <a:effectLst/>
                <a:latin typeface="Cambria" panose="02040503050406030204" pitchFamily="18" charset="0"/>
                <a:ea typeface="Cambria" panose="02040503050406030204" pitchFamily="18" charset="0"/>
                <a:cs typeface=".VnTime" panose="020B7200000000000000" pitchFamily="34" charset="0"/>
                <a:sym typeface="Wingdings 2" panose="05020102010507070707" pitchFamily="18" charset="2"/>
              </a:rPr>
              <a:t> </a:t>
            </a:r>
            <a:r>
              <a:rPr lang="vi-VN" sz="2800" b="1" i="1" dirty="0">
                <a:effectLst/>
                <a:latin typeface="Cambria" panose="02040503050406030204" pitchFamily="18" charset="0"/>
                <a:ea typeface="Cambria" panose="02040503050406030204" pitchFamily="18" charset="0"/>
                <a:cs typeface=".VnTime" panose="020B7200000000000000" pitchFamily="34" charset="0"/>
              </a:rPr>
              <a:t>Điệp từ nhớ</a:t>
            </a:r>
            <a:r>
              <a:rPr lang="en-US" sz="2800" b="1" i="1" dirty="0">
                <a:effectLst/>
                <a:latin typeface="Cambria" panose="02040503050406030204" pitchFamily="18" charset="0"/>
                <a:ea typeface="Cambria" panose="02040503050406030204" pitchFamily="18" charset="0"/>
                <a:cs typeface=".VnTime" panose="020B7200000000000000" pitchFamily="34" charset="0"/>
              </a:rPr>
              <a:t>, </a:t>
            </a:r>
            <a:r>
              <a:rPr lang="en-US" sz="2800" b="1" i="1" dirty="0" err="1">
                <a:effectLst/>
                <a:latin typeface="Cambria" panose="02040503050406030204" pitchFamily="18" charset="0"/>
                <a:ea typeface="Cambria" panose="02040503050406030204" pitchFamily="18" charset="0"/>
                <a:cs typeface=".VnTime" panose="020B7200000000000000" pitchFamily="34" charset="0"/>
              </a:rPr>
              <a:t>liệt</a:t>
            </a:r>
            <a:r>
              <a:rPr lang="en-US" sz="2800" b="1" i="1" dirty="0">
                <a:effectLst/>
                <a:latin typeface="Cambria" panose="02040503050406030204" pitchFamily="18" charset="0"/>
                <a:ea typeface="Cambria" panose="02040503050406030204" pitchFamily="18" charset="0"/>
                <a:cs typeface=".VnTime" panose="020B7200000000000000" pitchFamily="34" charset="0"/>
              </a:rPr>
              <a:t> </a:t>
            </a:r>
            <a:r>
              <a:rPr lang="en-US" sz="2800" b="1" i="1" dirty="0" err="1">
                <a:effectLst/>
                <a:latin typeface="Cambria" panose="02040503050406030204" pitchFamily="18" charset="0"/>
                <a:ea typeface="Cambria" panose="02040503050406030204" pitchFamily="18" charset="0"/>
                <a:cs typeface=".VnTime" panose="020B7200000000000000" pitchFamily="34" charset="0"/>
              </a:rPr>
              <a:t>kê</a:t>
            </a:r>
            <a:endParaRPr lang="en-US" sz="2800" b="1" i="1"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800" b="1" i="1" dirty="0">
                <a:latin typeface="Cambria" panose="02040503050406030204" pitchFamily="18" charset="0"/>
                <a:ea typeface="Cambria" panose="02040503050406030204" pitchFamily="18" charset="0"/>
                <a:cs typeface=".VnTime" panose="020B7200000000000000" pitchFamily="34" charset="0"/>
              </a:rPr>
              <a:t>→</a:t>
            </a:r>
            <a:r>
              <a:rPr lang="en-US" sz="2800" b="1" i="1" dirty="0">
                <a:latin typeface="Cambria" panose="02040503050406030204" pitchFamily="18" charset="0"/>
                <a:ea typeface="Cambria" panose="02040503050406030204" pitchFamily="18" charset="0"/>
                <a:cs typeface=".VnTime" panose="020B7200000000000000" pitchFamily="34" charset="0"/>
              </a:rPr>
              <a:t> N</a:t>
            </a:r>
            <a:r>
              <a:rPr lang="vi-VN" sz="2800" b="1" i="1" dirty="0">
                <a:effectLst/>
                <a:latin typeface="Cambria" panose="02040503050406030204" pitchFamily="18" charset="0"/>
                <a:ea typeface="Cambria" panose="02040503050406030204" pitchFamily="18" charset="0"/>
                <a:cs typeface=".VnTime" panose="020B7200000000000000" pitchFamily="34" charset="0"/>
              </a:rPr>
              <a:t>ỗi nhớ quê của tác giả </a:t>
            </a:r>
            <a:r>
              <a:rPr lang="en-US" sz="2800" b="1" i="1" dirty="0">
                <a:latin typeface="Cambria" panose="02040503050406030204" pitchFamily="18" charset="0"/>
                <a:ea typeface="Cambria" panose="02040503050406030204" pitchFamily="18" charset="0"/>
                <a:cs typeface=".VnTime" panose="020B7200000000000000" pitchFamily="34" charset="0"/>
              </a:rPr>
              <a:t>( </a:t>
            </a:r>
            <a:r>
              <a:rPr lang="en-US" sz="2800" b="1" i="1" dirty="0" err="1">
                <a:latin typeface="Cambria" panose="02040503050406030204" pitchFamily="18" charset="0"/>
                <a:ea typeface="Cambria" panose="02040503050406030204" pitchFamily="18" charset="0"/>
                <a:cs typeface=".VnTime" panose="020B7200000000000000" pitchFamily="34" charset="0"/>
              </a:rPr>
              <a:t>màu</a:t>
            </a:r>
            <a:r>
              <a:rPr lang="en-US" sz="2800" b="1" i="1" dirty="0">
                <a:latin typeface="Cambria" panose="02040503050406030204" pitchFamily="18" charset="0"/>
                <a:ea typeface="Cambria" panose="02040503050406030204" pitchFamily="18" charset="0"/>
                <a:cs typeface=".VnTime" panose="020B7200000000000000" pitchFamily="34" charset="0"/>
              </a:rPr>
              <a:t> </a:t>
            </a:r>
            <a:r>
              <a:rPr lang="en-US" sz="2800" b="1" i="1" dirty="0" err="1">
                <a:latin typeface="Cambria" panose="02040503050406030204" pitchFamily="18" charset="0"/>
                <a:ea typeface="Cambria" panose="02040503050406030204" pitchFamily="18" charset="0"/>
                <a:cs typeface=".VnTime" panose="020B7200000000000000" pitchFamily="34" charset="0"/>
              </a:rPr>
              <a:t>nước</a:t>
            </a:r>
            <a:r>
              <a:rPr lang="en-US" sz="2800" b="1" i="1" dirty="0">
                <a:latin typeface="Cambria" panose="02040503050406030204" pitchFamily="18" charset="0"/>
                <a:ea typeface="Cambria" panose="02040503050406030204" pitchFamily="18" charset="0"/>
                <a:cs typeface=".VnTime" panose="020B7200000000000000" pitchFamily="34" charset="0"/>
              </a:rPr>
              <a:t> </a:t>
            </a:r>
            <a:r>
              <a:rPr lang="en-US" sz="2800" b="1" i="1" dirty="0" err="1">
                <a:latin typeface="Cambria" panose="02040503050406030204" pitchFamily="18" charset="0"/>
                <a:ea typeface="Cambria" panose="02040503050406030204" pitchFamily="18" charset="0"/>
                <a:cs typeface=".VnTime" panose="020B7200000000000000" pitchFamily="34" charset="0"/>
              </a:rPr>
              <a:t>xanh</a:t>
            </a:r>
            <a:r>
              <a:rPr lang="vi-VN" sz="2800" b="1" i="1" dirty="0">
                <a:effectLst/>
                <a:latin typeface="Cambria" panose="02040503050406030204" pitchFamily="18" charset="0"/>
                <a:ea typeface="Cambria" panose="02040503050406030204" pitchFamily="18" charset="0"/>
                <a:cs typeface=".VnTime" panose="020B7200000000000000" pitchFamily="34" charset="0"/>
              </a:rPr>
              <a:t>, c</a:t>
            </a:r>
            <a:r>
              <a:rPr lang="en-US" sz="2800" b="1" i="1" dirty="0">
                <a:latin typeface="Cambria" panose="02040503050406030204" pitchFamily="18" charset="0"/>
                <a:ea typeface="Cambria" panose="02040503050406030204" pitchFamily="18" charset="0"/>
                <a:cs typeface=".VnTime" panose="020B7200000000000000" pitchFamily="34" charset="0"/>
              </a:rPr>
              <a:t>á </a:t>
            </a:r>
            <a:r>
              <a:rPr lang="en-US" sz="2800" b="1" i="1" dirty="0" err="1">
                <a:latin typeface="Cambria" panose="02040503050406030204" pitchFamily="18" charset="0"/>
                <a:ea typeface="Cambria" panose="02040503050406030204" pitchFamily="18" charset="0"/>
                <a:cs typeface=".VnTime" panose="020B7200000000000000" pitchFamily="34" charset="0"/>
              </a:rPr>
              <a:t>bạc</a:t>
            </a:r>
            <a:r>
              <a:rPr lang="vi-VN" sz="2800" b="1" i="1" dirty="0">
                <a:effectLst/>
                <a:latin typeface="Cambria" panose="02040503050406030204" pitchFamily="18" charset="0"/>
                <a:ea typeface="Cambria" panose="02040503050406030204" pitchFamily="18" charset="0"/>
                <a:cs typeface=".VnTime" panose="020B7200000000000000" pitchFamily="34" charset="0"/>
              </a:rPr>
              <a:t>,</a:t>
            </a:r>
            <a:r>
              <a:rPr lang="en-US" sz="2800" b="1" i="1" dirty="0">
                <a:effectLst/>
                <a:latin typeface="Cambria" panose="02040503050406030204" pitchFamily="18" charset="0"/>
                <a:ea typeface="Cambria" panose="02040503050406030204" pitchFamily="18" charset="0"/>
                <a:cs typeface=".VnTime" panose="020B7200000000000000" pitchFamily="34" charset="0"/>
              </a:rPr>
              <a:t> </a:t>
            </a:r>
            <a:r>
              <a:rPr lang="en-US" sz="2800" b="1" i="1" dirty="0" err="1">
                <a:effectLst/>
                <a:latin typeface="Cambria" panose="02040503050406030204" pitchFamily="18" charset="0"/>
                <a:ea typeface="Cambria" panose="02040503050406030204" pitchFamily="18" charset="0"/>
                <a:cs typeface=".VnTime" panose="020B7200000000000000" pitchFamily="34" charset="0"/>
              </a:rPr>
              <a:t>chiếc</a:t>
            </a:r>
            <a:r>
              <a:rPr lang="en-US" sz="2800" b="1" i="1" dirty="0">
                <a:effectLst/>
                <a:latin typeface="Cambria" panose="02040503050406030204" pitchFamily="18" charset="0"/>
                <a:ea typeface="Cambria" panose="02040503050406030204" pitchFamily="18" charset="0"/>
                <a:cs typeface=".VnTime" panose="020B7200000000000000" pitchFamily="34" charset="0"/>
              </a:rPr>
              <a:t> </a:t>
            </a:r>
            <a:r>
              <a:rPr lang="en-US" sz="2800" b="1" i="1" dirty="0" err="1">
                <a:effectLst/>
                <a:latin typeface="Cambria" panose="02040503050406030204" pitchFamily="18" charset="0"/>
                <a:ea typeface="Cambria" panose="02040503050406030204" pitchFamily="18" charset="0"/>
                <a:cs typeface=".VnTime" panose="020B7200000000000000" pitchFamily="34" charset="0"/>
              </a:rPr>
              <a:t>buồm</a:t>
            </a:r>
            <a:r>
              <a:rPr lang="en-US" sz="2800" b="1" i="1" dirty="0">
                <a:effectLst/>
                <a:latin typeface="Cambria" panose="02040503050406030204" pitchFamily="18" charset="0"/>
                <a:ea typeface="Cambria" panose="02040503050406030204" pitchFamily="18" charset="0"/>
                <a:cs typeface=".VnTime" panose="020B7200000000000000" pitchFamily="34" charset="0"/>
              </a:rPr>
              <a:t> </a:t>
            </a:r>
            <a:r>
              <a:rPr lang="en-US" sz="2800" b="1" i="1" dirty="0" err="1">
                <a:effectLst/>
                <a:latin typeface="Cambria" panose="02040503050406030204" pitchFamily="18" charset="0"/>
                <a:ea typeface="Cambria" panose="02040503050406030204" pitchFamily="18" charset="0"/>
                <a:cs typeface=".VnTime" panose="020B7200000000000000" pitchFamily="34" charset="0"/>
              </a:rPr>
              <a:t>vôi</a:t>
            </a:r>
            <a:r>
              <a:rPr lang="en-US" sz="2800" b="1" i="1" dirty="0">
                <a:effectLst/>
                <a:latin typeface="Cambria" panose="02040503050406030204" pitchFamily="18" charset="0"/>
                <a:ea typeface="Cambria" panose="02040503050406030204" pitchFamily="18" charset="0"/>
                <a:cs typeface=".VnTime" panose="020B7200000000000000" pitchFamily="34" charset="0"/>
              </a:rPr>
              <a:t>, con </a:t>
            </a:r>
            <a:r>
              <a:rPr lang="en-US" sz="2800" b="1" i="1" dirty="0" err="1">
                <a:effectLst/>
                <a:latin typeface="Cambria" panose="02040503050406030204" pitchFamily="18" charset="0"/>
                <a:ea typeface="Cambria" panose="02040503050406030204" pitchFamily="18" charset="0"/>
                <a:cs typeface=".VnTime" panose="020B7200000000000000" pitchFamily="34" charset="0"/>
              </a:rPr>
              <a:t>thuyền</a:t>
            </a:r>
            <a:r>
              <a:rPr lang="en-US" sz="2800" b="1" i="1" dirty="0">
                <a:latin typeface="Cambria" panose="02040503050406030204" pitchFamily="18" charset="0"/>
                <a:ea typeface="Cambria" panose="02040503050406030204" pitchFamily="18" charset="0"/>
                <a:cs typeface=".VnTime" panose="020B7200000000000000" pitchFamily="34" charset="0"/>
              </a:rPr>
              <a:t>, </a:t>
            </a:r>
            <a:r>
              <a:rPr lang="vi-VN" sz="2800" b="1" i="1" dirty="0">
                <a:effectLst/>
                <a:latin typeface="Cambria" panose="02040503050406030204" pitchFamily="18" charset="0"/>
                <a:ea typeface="Cambria" panose="02040503050406030204" pitchFamily="18" charset="0"/>
                <a:cs typeface=".VnTime" panose="020B7200000000000000" pitchFamily="34" charset="0"/>
              </a:rPr>
              <a:t>mùi nồng mặn</a:t>
            </a:r>
            <a:r>
              <a:rPr lang="en-US" sz="2800" b="1" i="1" dirty="0">
                <a:latin typeface="Cambria" panose="02040503050406030204" pitchFamily="18" charset="0"/>
                <a:ea typeface="Cambria" panose="02040503050406030204" pitchFamily="18" charset="0"/>
                <a:cs typeface=".VnTime" panose="020B7200000000000000" pitchFamily="34" charset="0"/>
              </a:rPr>
              <a:t>).</a:t>
            </a:r>
            <a:endParaRPr lang="en-ZM" sz="2800" b="1" i="1" dirty="0">
              <a:latin typeface="Cambria" panose="02040503050406030204" pitchFamily="18" charset="0"/>
              <a:ea typeface="Cambria" panose="02040503050406030204" pitchFamily="18" charset="0"/>
            </a:endParaRPr>
          </a:p>
        </p:txBody>
      </p:sp>
      <p:sp>
        <p:nvSpPr>
          <p:cNvPr id="36" name="TextBox 35">
            <a:extLst>
              <a:ext uri="{FF2B5EF4-FFF2-40B4-BE49-F238E27FC236}">
                <a16:creationId xmlns:a16="http://schemas.microsoft.com/office/drawing/2014/main" id="{9BA45899-5416-462F-B618-5EACE78C7376}"/>
              </a:ext>
            </a:extLst>
          </p:cNvPr>
          <p:cNvSpPr txBox="1"/>
          <p:nvPr/>
        </p:nvSpPr>
        <p:spPr>
          <a:xfrm>
            <a:off x="5681013" y="4951405"/>
            <a:ext cx="6453186" cy="1384995"/>
          </a:xfrm>
          <a:prstGeom prst="rect">
            <a:avLst/>
          </a:prstGeom>
          <a:noFill/>
        </p:spPr>
        <p:txBody>
          <a:bodyPr wrap="square">
            <a:spAutoFit/>
          </a:bodyPr>
          <a:lstStyle/>
          <a:p>
            <a:pPr algn="ctr"/>
            <a:r>
              <a:rPr lang="vi-VN" sz="2800" b="1" i="1" dirty="0">
                <a:solidFill>
                  <a:srgbClr val="FF0000"/>
                </a:solidFill>
                <a:effectLst/>
                <a:latin typeface="+mj-lt"/>
                <a:sym typeface="Wingdings" panose="05000000000000000000" pitchFamily="2" charset="2"/>
              </a:rPr>
              <a:t></a:t>
            </a:r>
            <a:r>
              <a:rPr lang="en-US" sz="2800" b="1" i="1" dirty="0">
                <a:solidFill>
                  <a:srgbClr val="FF0000"/>
                </a:solidFill>
                <a:effectLst/>
                <a:latin typeface="+mj-lt"/>
                <a:sym typeface="Wingdings" panose="05000000000000000000" pitchFamily="2" charset="2"/>
              </a:rPr>
              <a:t> </a:t>
            </a:r>
            <a:r>
              <a:rPr lang="vi-VN" sz="2800" b="1" i="1" dirty="0">
                <a:solidFill>
                  <a:srgbClr val="FF0000"/>
                </a:solidFill>
                <a:effectLst/>
                <a:latin typeface="+mj-lt"/>
              </a:rPr>
              <a:t>Nỗi nhớ làng quê khôn nguôi thật chân thành tha thiết giản dị , tự nhiên. Nỗi nhớ từ trái tim yêu quê hương tha thiết.</a:t>
            </a:r>
            <a:endParaRPr lang="en-ZM" sz="2800" b="1" i="1" dirty="0">
              <a:solidFill>
                <a:srgbClr val="FF0000"/>
              </a:solidFill>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01;p33">
            <a:extLst>
              <a:ext uri="{FF2B5EF4-FFF2-40B4-BE49-F238E27FC236}">
                <a16:creationId xmlns:a16="http://schemas.microsoft.com/office/drawing/2014/main" id="{E1457A2C-1B3A-489C-B2A2-F9A7669395FF}"/>
              </a:ext>
            </a:extLst>
          </p:cNvPr>
          <p:cNvSpPr txBox="1">
            <a:spLocks/>
          </p:cNvSpPr>
          <p:nvPr/>
        </p:nvSpPr>
        <p:spPr>
          <a:xfrm>
            <a:off x="1063330" y="126234"/>
            <a:ext cx="9926795" cy="770400"/>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33" b="1" dirty="0">
                <a:solidFill>
                  <a:srgbClr val="C00000"/>
                </a:solidFill>
                <a:latin typeface="Cambria" panose="02040503050406030204" pitchFamily="18" charset="0"/>
                <a:ea typeface="Cambria" panose="02040503050406030204" pitchFamily="18" charset="0"/>
              </a:rPr>
              <a:t>TỔNG KẾT (GHI NHỚ SGK TRANG 18) </a:t>
            </a:r>
          </a:p>
        </p:txBody>
      </p:sp>
      <p:cxnSp>
        <p:nvCxnSpPr>
          <p:cNvPr id="6" name="Google Shape;162;p23">
            <a:extLst>
              <a:ext uri="{FF2B5EF4-FFF2-40B4-BE49-F238E27FC236}">
                <a16:creationId xmlns:a16="http://schemas.microsoft.com/office/drawing/2014/main" id="{AFCE1E37-8466-4267-B19D-62602FC094D0}"/>
              </a:ext>
            </a:extLst>
          </p:cNvPr>
          <p:cNvCxnSpPr>
            <a:cxnSpLocks/>
          </p:cNvCxnSpPr>
          <p:nvPr/>
        </p:nvCxnSpPr>
        <p:spPr>
          <a:xfrm>
            <a:off x="6105891" y="896634"/>
            <a:ext cx="9159" cy="5680858"/>
          </a:xfrm>
          <a:prstGeom prst="straightConnector1">
            <a:avLst/>
          </a:prstGeom>
          <a:noFill/>
          <a:ln w="28575" cap="flat" cmpd="sng">
            <a:solidFill>
              <a:schemeClr val="accent2"/>
            </a:solidFill>
            <a:prstDash val="solid"/>
            <a:round/>
            <a:headEnd type="none" w="med" len="med"/>
            <a:tailEnd type="none" w="med" len="med"/>
          </a:ln>
        </p:spPr>
      </p:cxnSp>
      <p:sp>
        <p:nvSpPr>
          <p:cNvPr id="8" name="TextBox 7">
            <a:extLst>
              <a:ext uri="{FF2B5EF4-FFF2-40B4-BE49-F238E27FC236}">
                <a16:creationId xmlns:a16="http://schemas.microsoft.com/office/drawing/2014/main" id="{0FB095CF-1FD3-4C45-8AAC-8086B4D48ED6}"/>
              </a:ext>
            </a:extLst>
          </p:cNvPr>
          <p:cNvSpPr txBox="1"/>
          <p:nvPr/>
        </p:nvSpPr>
        <p:spPr>
          <a:xfrm>
            <a:off x="258617" y="835943"/>
            <a:ext cx="5698837" cy="2246769"/>
          </a:xfrm>
          <a:prstGeom prst="rect">
            <a:avLst/>
          </a:prstGeom>
          <a:noFill/>
        </p:spPr>
        <p:txBody>
          <a:bodyPr wrap="square">
            <a:spAutoFit/>
          </a:bodyPr>
          <a:lstStyle/>
          <a:p>
            <a:pPr algn="just"/>
            <a:r>
              <a:rPr lang="vi-VN" sz="2800" b="1" i="1" dirty="0">
                <a:effectLst/>
                <a:latin typeface="Cambria" panose="02040503050406030204" pitchFamily="18" charset="0"/>
                <a:ea typeface="Cambria" panose="02040503050406030204" pitchFamily="18" charset="0"/>
                <a:cs typeface=".VnTime" panose="020B7200000000000000" pitchFamily="34" charset="0"/>
              </a:rPr>
              <a:t>1. Nghệ thuật</a:t>
            </a:r>
            <a:endParaRPr lang="en-ZM" sz="2800" i="1"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800" i="1" dirty="0">
                <a:effectLst/>
                <a:latin typeface="Cambria" panose="02040503050406030204" pitchFamily="18" charset="0"/>
                <a:ea typeface="Cambria" panose="02040503050406030204" pitchFamily="18" charset="0"/>
                <a:cs typeface=".VnTime" panose="020B7200000000000000" pitchFamily="34" charset="0"/>
              </a:rPr>
              <a:t>- Lời thơ bình dị, gợi cảm, tinh tế.</a:t>
            </a:r>
            <a:endParaRPr lang="en-ZM" sz="2800" i="1"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800" i="1" dirty="0">
                <a:effectLst/>
                <a:latin typeface="Cambria" panose="02040503050406030204" pitchFamily="18" charset="0"/>
                <a:ea typeface="Cambria" panose="02040503050406030204" pitchFamily="18" charset="0"/>
                <a:cs typeface=".VnTime" panose="020B7200000000000000" pitchFamily="34" charset="0"/>
              </a:rPr>
              <a:t>- Hình ảnh thơ độc đáo, sáng tạo với các phép tu từ so sánh, nhân hoá, ẩn dụ.</a:t>
            </a:r>
            <a:endParaRPr lang="en-ZM" sz="2800" i="1" dirty="0">
              <a:effectLst/>
              <a:latin typeface="Cambria" panose="02040503050406030204" pitchFamily="18" charset="0"/>
              <a:ea typeface="Cambria" panose="02040503050406030204" pitchFamily="18" charset="0"/>
              <a:cs typeface=".VnTime" panose="020B7200000000000000" pitchFamily="34" charset="0"/>
            </a:endParaRPr>
          </a:p>
        </p:txBody>
      </p:sp>
      <p:sp>
        <p:nvSpPr>
          <p:cNvPr id="10" name="TextBox 9">
            <a:extLst>
              <a:ext uri="{FF2B5EF4-FFF2-40B4-BE49-F238E27FC236}">
                <a16:creationId xmlns:a16="http://schemas.microsoft.com/office/drawing/2014/main" id="{221059C0-1E80-4B1A-B5E3-D8BC72BC1A0E}"/>
              </a:ext>
            </a:extLst>
          </p:cNvPr>
          <p:cNvSpPr txBox="1"/>
          <p:nvPr/>
        </p:nvSpPr>
        <p:spPr>
          <a:xfrm>
            <a:off x="6243705" y="835943"/>
            <a:ext cx="5689678" cy="3970318"/>
          </a:xfrm>
          <a:prstGeom prst="rect">
            <a:avLst/>
          </a:prstGeom>
          <a:noFill/>
        </p:spPr>
        <p:txBody>
          <a:bodyPr wrap="square">
            <a:spAutoFit/>
          </a:bodyPr>
          <a:lstStyle/>
          <a:p>
            <a:pPr algn="just"/>
            <a:r>
              <a:rPr lang="vi-VN" sz="2800" b="1" i="1" dirty="0">
                <a:effectLst/>
                <a:latin typeface="Cambria" panose="02040503050406030204" pitchFamily="18" charset="0"/>
                <a:ea typeface="Cambria" panose="02040503050406030204" pitchFamily="18" charset="0"/>
                <a:cs typeface=".VnTime" panose="020B7200000000000000" pitchFamily="34" charset="0"/>
              </a:rPr>
              <a:t>2. Nội dung:</a:t>
            </a:r>
            <a:endParaRPr lang="en-ZM" sz="2800" i="1" dirty="0">
              <a:effectLst/>
              <a:latin typeface="Cambria" panose="02040503050406030204" pitchFamily="18" charset="0"/>
              <a:ea typeface="Cambria" panose="02040503050406030204" pitchFamily="18" charset="0"/>
              <a:cs typeface=".VnTime" panose="020B7200000000000000" pitchFamily="34" charset="0"/>
            </a:endParaRPr>
          </a:p>
          <a:p>
            <a:pPr algn="just"/>
            <a:r>
              <a:rPr lang="vi-VN" sz="2800" i="1" dirty="0">
                <a:effectLst/>
                <a:latin typeface="Cambria" panose="02040503050406030204" pitchFamily="18" charset="0"/>
                <a:ea typeface="Cambria" panose="02040503050406030204" pitchFamily="18" charset="0"/>
                <a:cs typeface=".VnTime" panose="020B7200000000000000" pitchFamily="34" charset="0"/>
              </a:rPr>
              <a:t>- Bài thơ vẽ lên một bức tranh tươi sáng, sinh động về một làng quê miền biển, trong đó nổi bật là hình ảnh khỏe khoắn, đầy sức sống của người dân chài và sinh hoạt lao động làng chài.</a:t>
            </a:r>
            <a:endParaRPr lang="en-ZM" sz="2800" i="1" dirty="0">
              <a:effectLst/>
              <a:latin typeface="Cambria" panose="02040503050406030204" pitchFamily="18" charset="0"/>
              <a:ea typeface="Cambria" panose="02040503050406030204" pitchFamily="18" charset="0"/>
              <a:cs typeface=".VnTime" panose="020B7200000000000000" pitchFamily="34" charset="0"/>
            </a:endParaRPr>
          </a:p>
          <a:p>
            <a:r>
              <a:rPr lang="vi-VN" sz="2800" i="1" dirty="0">
                <a:effectLst/>
                <a:latin typeface="Cambria" panose="02040503050406030204" pitchFamily="18" charset="0"/>
                <a:ea typeface="Cambria" panose="02040503050406030204" pitchFamily="18" charset="0"/>
              </a:rPr>
              <a:t>- Thể hiện tình cảm yêu quê hương trong sáng, tha thiết của nhà thơ.</a:t>
            </a:r>
            <a:endParaRPr lang="en-ZM" sz="2800" i="1" dirty="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CE8D62EA-D36E-4D04-9037-80894AE7F55B}"/>
              </a:ext>
            </a:extLst>
          </p:cNvPr>
          <p:cNvPicPr>
            <a:picLocks noChangeAspect="1"/>
          </p:cNvPicPr>
          <p:nvPr/>
        </p:nvPicPr>
        <p:blipFill>
          <a:blip r:embed="rId2"/>
          <a:stretch>
            <a:fillRect/>
          </a:stretch>
        </p:blipFill>
        <p:spPr>
          <a:xfrm>
            <a:off x="705820" y="3148255"/>
            <a:ext cx="4804429" cy="2927350"/>
          </a:xfrm>
          <a:prstGeom prst="rect">
            <a:avLst/>
          </a:prstGeom>
        </p:spPr>
      </p:pic>
    </p:spTree>
    <p:extLst>
      <p:ext uri="{BB962C8B-B14F-4D97-AF65-F5344CB8AC3E}">
        <p14:creationId xmlns:p14="http://schemas.microsoft.com/office/powerpoint/2010/main" val="33281037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nodeType="withEffect">
                                  <p:stCondLst>
                                    <p:cond delay="0"/>
                                  </p:stCondLst>
                                  <p:childTnLst>
                                    <p:anim calcmode="lin" valueType="num">
                                      <p:cBhvr>
                                        <p:cTn id="6" dur="1000"/>
                                        <p:tgtEl>
                                          <p:spTgt spid="6"/>
                                        </p:tgtEl>
                                        <p:attrNameLst>
                                          <p:attrName>ppt_w</p:attrName>
                                        </p:attrNameLst>
                                      </p:cBhvr>
                                      <p:tavLst>
                                        <p:tav tm="0">
                                          <p:val>
                                            <p:strVal val="ppt_w"/>
                                          </p:val>
                                        </p:tav>
                                        <p:tav tm="100000">
                                          <p:val>
                                            <p:strVal val="ppt_w*0.70"/>
                                          </p:val>
                                        </p:tav>
                                      </p:tavLst>
                                    </p:anim>
                                    <p:anim calcmode="lin" valueType="num">
                                      <p:cBhvr>
                                        <p:cTn id="7" dur="1000"/>
                                        <p:tgtEl>
                                          <p:spTgt spid="6"/>
                                        </p:tgtEl>
                                        <p:attrNameLst>
                                          <p:attrName>ppt_h</p:attrName>
                                        </p:attrNameLst>
                                      </p:cBhvr>
                                      <p:tavLst>
                                        <p:tav tm="0">
                                          <p:val>
                                            <p:strVal val="ppt_h"/>
                                          </p:val>
                                        </p:tav>
                                        <p:tav tm="100000">
                                          <p:val>
                                            <p:strVal val="ppt_h"/>
                                          </p:val>
                                        </p:tav>
                                      </p:tavLst>
                                    </p:anim>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867</Words>
  <Application>Microsoft Office PowerPoint</Application>
  <PresentationFormat>Màn hình rộng</PresentationFormat>
  <Paragraphs>68</Paragraphs>
  <Slides>8</Slides>
  <Notes>7</Notes>
  <HiddenSlides>0</HiddenSlides>
  <MMClips>0</MMClips>
  <ScaleCrop>false</ScaleCrop>
  <HeadingPairs>
    <vt:vector size="4" baseType="variant">
      <vt:variant>
        <vt:lpstr>Chủ đề</vt:lpstr>
      </vt:variant>
      <vt:variant>
        <vt:i4>1</vt:i4>
      </vt:variant>
      <vt:variant>
        <vt:lpstr>Tiêu đề Bản chiếu</vt:lpstr>
      </vt:variant>
      <vt:variant>
        <vt:i4>8</vt:i4>
      </vt:variant>
    </vt:vector>
  </HeadingPairs>
  <TitlesOfParts>
    <vt:vector size="9" baseType="lpstr">
      <vt:lpstr>Office Theme</vt:lpstr>
      <vt:lpstr> QUÊ HƯƠNG</vt:lpstr>
      <vt:lpstr>TÌM HIỂU CHUNG</vt:lpstr>
      <vt:lpstr>BỐ CỤC</vt:lpstr>
      <vt:lpstr>ĐỌC HIỂU VĂN BẢN</vt:lpstr>
      <vt:lpstr>03</vt:lpstr>
      <vt:lpstr>CẢNH ĐÓN THUYỀN VỀ</vt:lpstr>
      <vt:lpstr>ĐỌC HIỂU VĂN BẢN</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NHUNG HONG</dc:creator>
  <cp:lastModifiedBy>Nhung Nguyễn Thị Hồng</cp:lastModifiedBy>
  <cp:revision>26</cp:revision>
  <dcterms:created xsi:type="dcterms:W3CDTF">2021-01-13T12:05:03Z</dcterms:created>
  <dcterms:modified xsi:type="dcterms:W3CDTF">2021-02-21T04:33:01Z</dcterms:modified>
</cp:coreProperties>
</file>